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sldIdLst>
    <p:sldId id="256" r:id="rId2"/>
    <p:sldId id="277" r:id="rId3"/>
    <p:sldId id="257" r:id="rId4"/>
    <p:sldId id="268" r:id="rId5"/>
    <p:sldId id="269" r:id="rId6"/>
    <p:sldId id="272" r:id="rId7"/>
    <p:sldId id="273" r:id="rId8"/>
    <p:sldId id="274" r:id="rId9"/>
    <p:sldId id="275" r:id="rId10"/>
    <p:sldId id="258" r:id="rId11"/>
    <p:sldId id="270" r:id="rId12"/>
    <p:sldId id="261" r:id="rId13"/>
    <p:sldId id="262" r:id="rId14"/>
    <p:sldId id="263" r:id="rId15"/>
    <p:sldId id="264" r:id="rId16"/>
    <p:sldId id="265" r:id="rId17"/>
    <p:sldId id="266" r:id="rId18"/>
    <p:sldId id="267" r:id="rId19"/>
    <p:sldId id="276"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8617B2-B87D-47D5-90E4-BB084BDDE17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id-ID"/>
        </a:p>
      </dgm:t>
    </dgm:pt>
    <dgm:pt modelId="{5F167E75-8D2F-4B51-8114-752D9F224A91}">
      <dgm:prSet phldrT="[Text]"/>
      <dgm:spPr/>
      <dgm:t>
        <a:bodyPr/>
        <a:lstStyle/>
        <a:p>
          <a:r>
            <a:rPr lang="id-ID" dirty="0" smtClean="0"/>
            <a:t>(TAWAZUN)</a:t>
          </a:r>
          <a:endParaRPr lang="id-ID" dirty="0"/>
        </a:p>
      </dgm:t>
    </dgm:pt>
    <dgm:pt modelId="{BBC363CF-863D-46B3-BF23-841D333E452B}" type="parTrans" cxnId="{E0FDF913-31C8-4EC4-8B2E-80EA487F0B5B}">
      <dgm:prSet/>
      <dgm:spPr/>
      <dgm:t>
        <a:bodyPr/>
        <a:lstStyle/>
        <a:p>
          <a:endParaRPr lang="id-ID"/>
        </a:p>
      </dgm:t>
    </dgm:pt>
    <dgm:pt modelId="{B833D3DD-B535-4927-95E7-757E632C5BC3}" type="sibTrans" cxnId="{E0FDF913-31C8-4EC4-8B2E-80EA487F0B5B}">
      <dgm:prSet/>
      <dgm:spPr/>
      <dgm:t>
        <a:bodyPr/>
        <a:lstStyle/>
        <a:p>
          <a:endParaRPr lang="id-ID"/>
        </a:p>
      </dgm:t>
    </dgm:pt>
    <dgm:pt modelId="{CE5B310F-080B-42AD-B2A0-571C6641BDBC}">
      <dgm:prSet phldrT="[Text]"/>
      <dgm:spPr/>
      <dgm:t>
        <a:bodyPr/>
        <a:lstStyle/>
        <a:p>
          <a:r>
            <a:rPr lang="id-ID" dirty="0" smtClean="0"/>
            <a:t>TASAMUH</a:t>
          </a:r>
        </a:p>
        <a:p>
          <a:r>
            <a:rPr lang="id-ID" dirty="0" smtClean="0"/>
            <a:t>(TOLERAN)</a:t>
          </a:r>
          <a:endParaRPr lang="id-ID" dirty="0"/>
        </a:p>
      </dgm:t>
    </dgm:pt>
    <dgm:pt modelId="{41D9220A-1777-41AB-A1E6-81743C2BB4B8}" type="parTrans" cxnId="{0004EC48-877A-4EBA-A901-CFCBBFCF8F14}">
      <dgm:prSet/>
      <dgm:spPr/>
      <dgm:t>
        <a:bodyPr/>
        <a:lstStyle/>
        <a:p>
          <a:endParaRPr lang="id-ID"/>
        </a:p>
      </dgm:t>
    </dgm:pt>
    <dgm:pt modelId="{10776109-3BE6-4F59-B035-78B6114E81E2}" type="sibTrans" cxnId="{0004EC48-877A-4EBA-A901-CFCBBFCF8F14}">
      <dgm:prSet/>
      <dgm:spPr/>
      <dgm:t>
        <a:bodyPr/>
        <a:lstStyle/>
        <a:p>
          <a:endParaRPr lang="id-ID"/>
        </a:p>
      </dgm:t>
    </dgm:pt>
    <dgm:pt modelId="{4BF77C26-73DC-4DCC-821D-FA1DF199090E}">
      <dgm:prSet phldrT="[Text]"/>
      <dgm:spPr/>
      <dgm:t>
        <a:bodyPr/>
        <a:lstStyle/>
        <a:p>
          <a:r>
            <a:rPr lang="id-ID" dirty="0" smtClean="0"/>
            <a:t>TAWASUTH (MODERAT)</a:t>
          </a:r>
          <a:endParaRPr lang="id-ID" dirty="0"/>
        </a:p>
      </dgm:t>
    </dgm:pt>
    <dgm:pt modelId="{62762A0D-2B67-47A8-A349-E77F6E80B8ED}" type="parTrans" cxnId="{D47E6B87-7D9F-40E2-802C-2239D68D4CF7}">
      <dgm:prSet/>
      <dgm:spPr/>
      <dgm:t>
        <a:bodyPr/>
        <a:lstStyle/>
        <a:p>
          <a:endParaRPr lang="id-ID"/>
        </a:p>
      </dgm:t>
    </dgm:pt>
    <dgm:pt modelId="{30BB870B-44ED-4838-8892-E2AAC75E6687}" type="sibTrans" cxnId="{D47E6B87-7D9F-40E2-802C-2239D68D4CF7}">
      <dgm:prSet/>
      <dgm:spPr/>
      <dgm:t>
        <a:bodyPr/>
        <a:lstStyle/>
        <a:p>
          <a:endParaRPr lang="id-ID"/>
        </a:p>
      </dgm:t>
    </dgm:pt>
    <dgm:pt modelId="{7FE5BA3D-6037-4882-9FD8-F90513594672}">
      <dgm:prSet phldrT="[Text]"/>
      <dgm:spPr/>
      <dgm:t>
        <a:bodyPr/>
        <a:lstStyle/>
        <a:p>
          <a:r>
            <a:rPr lang="id-ID" dirty="0" smtClean="0"/>
            <a:t>(I’TIDAL)</a:t>
          </a:r>
          <a:endParaRPr lang="id-ID" dirty="0"/>
        </a:p>
      </dgm:t>
    </dgm:pt>
    <dgm:pt modelId="{854871ED-28B0-4327-9C06-50825C208E36}" type="parTrans" cxnId="{D7505B93-5477-406E-9E32-1ADA58FB335E}">
      <dgm:prSet/>
      <dgm:spPr/>
      <dgm:t>
        <a:bodyPr/>
        <a:lstStyle/>
        <a:p>
          <a:endParaRPr lang="id-ID"/>
        </a:p>
      </dgm:t>
    </dgm:pt>
    <dgm:pt modelId="{557DC8DD-00F7-4856-AEAF-D98C2024CB58}" type="sibTrans" cxnId="{D7505B93-5477-406E-9E32-1ADA58FB335E}">
      <dgm:prSet/>
      <dgm:spPr/>
      <dgm:t>
        <a:bodyPr/>
        <a:lstStyle/>
        <a:p>
          <a:endParaRPr lang="id-ID"/>
        </a:p>
      </dgm:t>
    </dgm:pt>
    <dgm:pt modelId="{66220D5D-516B-46AE-B57E-0BC3927C8482}" type="pres">
      <dgm:prSet presAssocID="{228617B2-B87D-47D5-90E4-BB084BDDE175}" presName="cycle" presStyleCnt="0">
        <dgm:presLayoutVars>
          <dgm:chMax val="1"/>
          <dgm:dir/>
          <dgm:animLvl val="ctr"/>
          <dgm:resizeHandles val="exact"/>
        </dgm:presLayoutVars>
      </dgm:prSet>
      <dgm:spPr/>
      <dgm:t>
        <a:bodyPr/>
        <a:lstStyle/>
        <a:p>
          <a:endParaRPr lang="id-ID"/>
        </a:p>
      </dgm:t>
    </dgm:pt>
    <dgm:pt modelId="{7D04B111-7E79-4E56-BD42-EEF67F807F61}" type="pres">
      <dgm:prSet presAssocID="{5F167E75-8D2F-4B51-8114-752D9F224A91}" presName="centerShape" presStyleLbl="node0" presStyleIdx="0" presStyleCnt="1"/>
      <dgm:spPr/>
      <dgm:t>
        <a:bodyPr/>
        <a:lstStyle/>
        <a:p>
          <a:endParaRPr lang="id-ID"/>
        </a:p>
      </dgm:t>
    </dgm:pt>
    <dgm:pt modelId="{31C5B6E8-FA07-4922-8710-6C03A0C60182}" type="pres">
      <dgm:prSet presAssocID="{41D9220A-1777-41AB-A1E6-81743C2BB4B8}" presName="parTrans" presStyleLbl="bgSibTrans2D1" presStyleIdx="0" presStyleCnt="3"/>
      <dgm:spPr/>
      <dgm:t>
        <a:bodyPr/>
        <a:lstStyle/>
        <a:p>
          <a:endParaRPr lang="id-ID"/>
        </a:p>
      </dgm:t>
    </dgm:pt>
    <dgm:pt modelId="{D53CF644-87F4-4386-A587-6B391FE63A47}" type="pres">
      <dgm:prSet presAssocID="{CE5B310F-080B-42AD-B2A0-571C6641BDBC}" presName="node" presStyleLbl="node1" presStyleIdx="0" presStyleCnt="3" custScaleX="116208">
        <dgm:presLayoutVars>
          <dgm:bulletEnabled val="1"/>
        </dgm:presLayoutVars>
      </dgm:prSet>
      <dgm:spPr/>
      <dgm:t>
        <a:bodyPr/>
        <a:lstStyle/>
        <a:p>
          <a:endParaRPr lang="id-ID"/>
        </a:p>
      </dgm:t>
    </dgm:pt>
    <dgm:pt modelId="{9D53C218-2154-45E6-8E98-D6330915D1F3}" type="pres">
      <dgm:prSet presAssocID="{62762A0D-2B67-47A8-A349-E77F6E80B8ED}" presName="parTrans" presStyleLbl="bgSibTrans2D1" presStyleIdx="1" presStyleCnt="3"/>
      <dgm:spPr/>
      <dgm:t>
        <a:bodyPr/>
        <a:lstStyle/>
        <a:p>
          <a:endParaRPr lang="id-ID"/>
        </a:p>
      </dgm:t>
    </dgm:pt>
    <dgm:pt modelId="{3BDF1E2B-87C4-447D-8AFD-6ED82526942A}" type="pres">
      <dgm:prSet presAssocID="{4BF77C26-73DC-4DCC-821D-FA1DF199090E}" presName="node" presStyleLbl="node1" presStyleIdx="1" presStyleCnt="3">
        <dgm:presLayoutVars>
          <dgm:bulletEnabled val="1"/>
        </dgm:presLayoutVars>
      </dgm:prSet>
      <dgm:spPr/>
      <dgm:t>
        <a:bodyPr/>
        <a:lstStyle/>
        <a:p>
          <a:endParaRPr lang="id-ID"/>
        </a:p>
      </dgm:t>
    </dgm:pt>
    <dgm:pt modelId="{442C0C4D-FB86-4672-98EE-F690149CC64D}" type="pres">
      <dgm:prSet presAssocID="{854871ED-28B0-4327-9C06-50825C208E36}" presName="parTrans" presStyleLbl="bgSibTrans2D1" presStyleIdx="2" presStyleCnt="3"/>
      <dgm:spPr/>
      <dgm:t>
        <a:bodyPr/>
        <a:lstStyle/>
        <a:p>
          <a:endParaRPr lang="id-ID"/>
        </a:p>
      </dgm:t>
    </dgm:pt>
    <dgm:pt modelId="{AD1E90E9-F07C-4551-950E-86957D2D617F}" type="pres">
      <dgm:prSet presAssocID="{7FE5BA3D-6037-4882-9FD8-F90513594672}" presName="node" presStyleLbl="node1" presStyleIdx="2" presStyleCnt="3" custScaleX="108908">
        <dgm:presLayoutVars>
          <dgm:bulletEnabled val="1"/>
        </dgm:presLayoutVars>
      </dgm:prSet>
      <dgm:spPr/>
      <dgm:t>
        <a:bodyPr/>
        <a:lstStyle/>
        <a:p>
          <a:endParaRPr lang="id-ID"/>
        </a:p>
      </dgm:t>
    </dgm:pt>
  </dgm:ptLst>
  <dgm:cxnLst>
    <dgm:cxn modelId="{0004EC48-877A-4EBA-A901-CFCBBFCF8F14}" srcId="{5F167E75-8D2F-4B51-8114-752D9F224A91}" destId="{CE5B310F-080B-42AD-B2A0-571C6641BDBC}" srcOrd="0" destOrd="0" parTransId="{41D9220A-1777-41AB-A1E6-81743C2BB4B8}" sibTransId="{10776109-3BE6-4F59-B035-78B6114E81E2}"/>
    <dgm:cxn modelId="{A77A52CB-F250-487B-AC99-AC73D97D64FE}" type="presOf" srcId="{228617B2-B87D-47D5-90E4-BB084BDDE175}" destId="{66220D5D-516B-46AE-B57E-0BC3927C8482}" srcOrd="0" destOrd="0" presId="urn:microsoft.com/office/officeart/2005/8/layout/radial4"/>
    <dgm:cxn modelId="{0882A6E5-1F27-46AE-8EB8-136C48C31D7C}" type="presOf" srcId="{CE5B310F-080B-42AD-B2A0-571C6641BDBC}" destId="{D53CF644-87F4-4386-A587-6B391FE63A47}" srcOrd="0" destOrd="0" presId="urn:microsoft.com/office/officeart/2005/8/layout/radial4"/>
    <dgm:cxn modelId="{A9270410-230B-48E8-B2A9-D25D4ED63D59}" type="presOf" srcId="{854871ED-28B0-4327-9C06-50825C208E36}" destId="{442C0C4D-FB86-4672-98EE-F690149CC64D}" srcOrd="0" destOrd="0" presId="urn:microsoft.com/office/officeart/2005/8/layout/radial4"/>
    <dgm:cxn modelId="{3AE6C3FD-F910-49A7-9B12-49827E6AAC0F}" type="presOf" srcId="{41D9220A-1777-41AB-A1E6-81743C2BB4B8}" destId="{31C5B6E8-FA07-4922-8710-6C03A0C60182}" srcOrd="0" destOrd="0" presId="urn:microsoft.com/office/officeart/2005/8/layout/radial4"/>
    <dgm:cxn modelId="{D47E6B87-7D9F-40E2-802C-2239D68D4CF7}" srcId="{5F167E75-8D2F-4B51-8114-752D9F224A91}" destId="{4BF77C26-73DC-4DCC-821D-FA1DF199090E}" srcOrd="1" destOrd="0" parTransId="{62762A0D-2B67-47A8-A349-E77F6E80B8ED}" sibTransId="{30BB870B-44ED-4838-8892-E2AAC75E6687}"/>
    <dgm:cxn modelId="{D7505B93-5477-406E-9E32-1ADA58FB335E}" srcId="{5F167E75-8D2F-4B51-8114-752D9F224A91}" destId="{7FE5BA3D-6037-4882-9FD8-F90513594672}" srcOrd="2" destOrd="0" parTransId="{854871ED-28B0-4327-9C06-50825C208E36}" sibTransId="{557DC8DD-00F7-4856-AEAF-D98C2024CB58}"/>
    <dgm:cxn modelId="{CFF1253F-8DA6-48B5-90C2-F624C24BC3D3}" type="presOf" srcId="{62762A0D-2B67-47A8-A349-E77F6E80B8ED}" destId="{9D53C218-2154-45E6-8E98-D6330915D1F3}" srcOrd="0" destOrd="0" presId="urn:microsoft.com/office/officeart/2005/8/layout/radial4"/>
    <dgm:cxn modelId="{E0FDF913-31C8-4EC4-8B2E-80EA487F0B5B}" srcId="{228617B2-B87D-47D5-90E4-BB084BDDE175}" destId="{5F167E75-8D2F-4B51-8114-752D9F224A91}" srcOrd="0" destOrd="0" parTransId="{BBC363CF-863D-46B3-BF23-841D333E452B}" sibTransId="{B833D3DD-B535-4927-95E7-757E632C5BC3}"/>
    <dgm:cxn modelId="{67E79187-04A3-4C9F-A474-28B03DCB3384}" type="presOf" srcId="{5F167E75-8D2F-4B51-8114-752D9F224A91}" destId="{7D04B111-7E79-4E56-BD42-EEF67F807F61}" srcOrd="0" destOrd="0" presId="urn:microsoft.com/office/officeart/2005/8/layout/radial4"/>
    <dgm:cxn modelId="{6B85301A-12DC-43FE-9109-EE803243F96E}" type="presOf" srcId="{4BF77C26-73DC-4DCC-821D-FA1DF199090E}" destId="{3BDF1E2B-87C4-447D-8AFD-6ED82526942A}" srcOrd="0" destOrd="0" presId="urn:microsoft.com/office/officeart/2005/8/layout/radial4"/>
    <dgm:cxn modelId="{74655225-F4C6-451F-A3A9-393CA6F61173}" type="presOf" srcId="{7FE5BA3D-6037-4882-9FD8-F90513594672}" destId="{AD1E90E9-F07C-4551-950E-86957D2D617F}" srcOrd="0" destOrd="0" presId="urn:microsoft.com/office/officeart/2005/8/layout/radial4"/>
    <dgm:cxn modelId="{359AC641-9425-4DA7-A285-AE7C2E1470F3}" type="presParOf" srcId="{66220D5D-516B-46AE-B57E-0BC3927C8482}" destId="{7D04B111-7E79-4E56-BD42-EEF67F807F61}" srcOrd="0" destOrd="0" presId="urn:microsoft.com/office/officeart/2005/8/layout/radial4"/>
    <dgm:cxn modelId="{3FD16A8E-9A43-41FB-9C85-2107B5D81822}" type="presParOf" srcId="{66220D5D-516B-46AE-B57E-0BC3927C8482}" destId="{31C5B6E8-FA07-4922-8710-6C03A0C60182}" srcOrd="1" destOrd="0" presId="urn:microsoft.com/office/officeart/2005/8/layout/radial4"/>
    <dgm:cxn modelId="{C2437AFE-E4E8-4BC1-B2ED-266A4E931666}" type="presParOf" srcId="{66220D5D-516B-46AE-B57E-0BC3927C8482}" destId="{D53CF644-87F4-4386-A587-6B391FE63A47}" srcOrd="2" destOrd="0" presId="urn:microsoft.com/office/officeart/2005/8/layout/radial4"/>
    <dgm:cxn modelId="{CB83ECA2-4A2D-4C09-A1F0-40A0A845671E}" type="presParOf" srcId="{66220D5D-516B-46AE-B57E-0BC3927C8482}" destId="{9D53C218-2154-45E6-8E98-D6330915D1F3}" srcOrd="3" destOrd="0" presId="urn:microsoft.com/office/officeart/2005/8/layout/radial4"/>
    <dgm:cxn modelId="{EA322981-D24F-4ADE-BCAD-9D75DA632F56}" type="presParOf" srcId="{66220D5D-516B-46AE-B57E-0BC3927C8482}" destId="{3BDF1E2B-87C4-447D-8AFD-6ED82526942A}" srcOrd="4" destOrd="0" presId="urn:microsoft.com/office/officeart/2005/8/layout/radial4"/>
    <dgm:cxn modelId="{BCED1682-EB7B-4040-8D92-1733DF18405E}" type="presParOf" srcId="{66220D5D-516B-46AE-B57E-0BC3927C8482}" destId="{442C0C4D-FB86-4672-98EE-F690149CC64D}" srcOrd="5" destOrd="0" presId="urn:microsoft.com/office/officeart/2005/8/layout/radial4"/>
    <dgm:cxn modelId="{0143355E-D048-4B11-96EA-4A84628EAE9A}" type="presParOf" srcId="{66220D5D-516B-46AE-B57E-0BC3927C8482}" destId="{AD1E90E9-F07C-4551-950E-86957D2D617F}"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F842C2-699D-40DF-A083-62291D5CCA9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75B79344-B46D-4EDB-B1FF-B9CA6BECE6C3}">
      <dgm:prSet phldrT="[Text]"/>
      <dgm:spPr/>
      <dgm:t>
        <a:bodyPr/>
        <a:lstStyle/>
        <a:p>
          <a:r>
            <a:rPr lang="id-ID" dirty="0" smtClean="0"/>
            <a:t>SEKULERISASI AGAMA</a:t>
          </a:r>
          <a:endParaRPr lang="id-ID" dirty="0"/>
        </a:p>
      </dgm:t>
    </dgm:pt>
    <dgm:pt modelId="{8AF6BF4A-BCE0-4A08-9377-D03D2DA31B84}" type="parTrans" cxnId="{F38C5F44-B903-4959-B382-02AB08D71924}">
      <dgm:prSet/>
      <dgm:spPr/>
      <dgm:t>
        <a:bodyPr/>
        <a:lstStyle/>
        <a:p>
          <a:endParaRPr lang="id-ID"/>
        </a:p>
      </dgm:t>
    </dgm:pt>
    <dgm:pt modelId="{A6C1176C-14C6-4BEA-AEFF-BBF5AB4CAE40}" type="sibTrans" cxnId="{F38C5F44-B903-4959-B382-02AB08D71924}">
      <dgm:prSet/>
      <dgm:spPr/>
      <dgm:t>
        <a:bodyPr/>
        <a:lstStyle/>
        <a:p>
          <a:endParaRPr lang="id-ID"/>
        </a:p>
      </dgm:t>
    </dgm:pt>
    <dgm:pt modelId="{523015BE-EEB4-41B4-84FC-D9960FA8AECB}">
      <dgm:prSet phldrT="[Text]"/>
      <dgm:spPr/>
      <dgm:t>
        <a:bodyPr/>
        <a:lstStyle/>
        <a:p>
          <a:r>
            <a:rPr lang="id-ID" dirty="0" smtClean="0"/>
            <a:t>PLURAISASI AGAMA </a:t>
          </a:r>
          <a:endParaRPr lang="id-ID" dirty="0"/>
        </a:p>
      </dgm:t>
    </dgm:pt>
    <dgm:pt modelId="{144447E3-B0C4-40CB-874C-336AF85B969F}" type="parTrans" cxnId="{F4A8FB72-3700-4A37-81E0-4E8088AB23D7}">
      <dgm:prSet/>
      <dgm:spPr/>
      <dgm:t>
        <a:bodyPr/>
        <a:lstStyle/>
        <a:p>
          <a:endParaRPr lang="id-ID"/>
        </a:p>
      </dgm:t>
    </dgm:pt>
    <dgm:pt modelId="{58262AD5-ADA5-4C8D-9B56-5CF42D6E7160}" type="sibTrans" cxnId="{F4A8FB72-3700-4A37-81E0-4E8088AB23D7}">
      <dgm:prSet/>
      <dgm:spPr/>
      <dgm:t>
        <a:bodyPr/>
        <a:lstStyle/>
        <a:p>
          <a:endParaRPr lang="id-ID"/>
        </a:p>
      </dgm:t>
    </dgm:pt>
    <dgm:pt modelId="{F6AF2767-86B2-4468-AE57-CF52EF884398}">
      <dgm:prSet phldrT="[Text]"/>
      <dgm:spPr/>
      <dgm:t>
        <a:bodyPr/>
        <a:lstStyle/>
        <a:p>
          <a:r>
            <a:rPr lang="id-ID" dirty="0" smtClean="0"/>
            <a:t>SEKULARISASI AGAMA </a:t>
          </a:r>
          <a:endParaRPr lang="id-ID" dirty="0"/>
        </a:p>
      </dgm:t>
    </dgm:pt>
    <dgm:pt modelId="{E9296054-6EF8-469F-B1DA-FD1C15AC7D4E}" type="parTrans" cxnId="{E0C949FA-71A2-4653-9E1A-2447AB7FD60F}">
      <dgm:prSet/>
      <dgm:spPr/>
      <dgm:t>
        <a:bodyPr/>
        <a:lstStyle/>
        <a:p>
          <a:endParaRPr lang="id-ID"/>
        </a:p>
      </dgm:t>
    </dgm:pt>
    <dgm:pt modelId="{65AF5DE1-C6D3-41D2-9646-CA1605B24FE0}" type="sibTrans" cxnId="{E0C949FA-71A2-4653-9E1A-2447AB7FD60F}">
      <dgm:prSet/>
      <dgm:spPr/>
      <dgm:t>
        <a:bodyPr/>
        <a:lstStyle/>
        <a:p>
          <a:endParaRPr lang="id-ID"/>
        </a:p>
      </dgm:t>
    </dgm:pt>
    <dgm:pt modelId="{5CA4A206-189B-45E9-980C-7C9FBD7E341B}" type="pres">
      <dgm:prSet presAssocID="{5AF842C2-699D-40DF-A083-62291D5CCA93}" presName="linear" presStyleCnt="0">
        <dgm:presLayoutVars>
          <dgm:dir/>
          <dgm:animLvl val="lvl"/>
          <dgm:resizeHandles val="exact"/>
        </dgm:presLayoutVars>
      </dgm:prSet>
      <dgm:spPr/>
      <dgm:t>
        <a:bodyPr/>
        <a:lstStyle/>
        <a:p>
          <a:endParaRPr lang="id-ID"/>
        </a:p>
      </dgm:t>
    </dgm:pt>
    <dgm:pt modelId="{3112A27C-E673-496E-89C7-DB755CB45FCB}" type="pres">
      <dgm:prSet presAssocID="{75B79344-B46D-4EDB-B1FF-B9CA6BECE6C3}" presName="parentLin" presStyleCnt="0"/>
      <dgm:spPr/>
    </dgm:pt>
    <dgm:pt modelId="{ABC57233-AE59-4A79-AA97-CEFCBBD13E18}" type="pres">
      <dgm:prSet presAssocID="{75B79344-B46D-4EDB-B1FF-B9CA6BECE6C3}" presName="parentLeftMargin" presStyleLbl="node1" presStyleIdx="0" presStyleCnt="3"/>
      <dgm:spPr/>
      <dgm:t>
        <a:bodyPr/>
        <a:lstStyle/>
        <a:p>
          <a:endParaRPr lang="id-ID"/>
        </a:p>
      </dgm:t>
    </dgm:pt>
    <dgm:pt modelId="{156CF6D0-CF37-466F-AC15-24B3B3498494}" type="pres">
      <dgm:prSet presAssocID="{75B79344-B46D-4EDB-B1FF-B9CA6BECE6C3}" presName="parentText" presStyleLbl="node1" presStyleIdx="0" presStyleCnt="3">
        <dgm:presLayoutVars>
          <dgm:chMax val="0"/>
          <dgm:bulletEnabled val="1"/>
        </dgm:presLayoutVars>
      </dgm:prSet>
      <dgm:spPr/>
      <dgm:t>
        <a:bodyPr/>
        <a:lstStyle/>
        <a:p>
          <a:endParaRPr lang="id-ID"/>
        </a:p>
      </dgm:t>
    </dgm:pt>
    <dgm:pt modelId="{1CD257BB-264A-42CF-9ED1-4ACD120CBB03}" type="pres">
      <dgm:prSet presAssocID="{75B79344-B46D-4EDB-B1FF-B9CA6BECE6C3}" presName="negativeSpace" presStyleCnt="0"/>
      <dgm:spPr/>
    </dgm:pt>
    <dgm:pt modelId="{7333BF49-7806-496F-8F39-7F225E6B424F}" type="pres">
      <dgm:prSet presAssocID="{75B79344-B46D-4EDB-B1FF-B9CA6BECE6C3}" presName="childText" presStyleLbl="conFgAcc1" presStyleIdx="0" presStyleCnt="3">
        <dgm:presLayoutVars>
          <dgm:bulletEnabled val="1"/>
        </dgm:presLayoutVars>
      </dgm:prSet>
      <dgm:spPr/>
    </dgm:pt>
    <dgm:pt modelId="{F3BBEF90-40B8-4CB1-8440-C689DCE7FA59}" type="pres">
      <dgm:prSet presAssocID="{A6C1176C-14C6-4BEA-AEFF-BBF5AB4CAE40}" presName="spaceBetweenRectangles" presStyleCnt="0"/>
      <dgm:spPr/>
    </dgm:pt>
    <dgm:pt modelId="{DFF6F42D-7DA7-40DB-AF4A-A7D56CABD1F8}" type="pres">
      <dgm:prSet presAssocID="{523015BE-EEB4-41B4-84FC-D9960FA8AECB}" presName="parentLin" presStyleCnt="0"/>
      <dgm:spPr/>
    </dgm:pt>
    <dgm:pt modelId="{BF2E4278-5E49-4D93-8930-6F7EEF5D5C42}" type="pres">
      <dgm:prSet presAssocID="{523015BE-EEB4-41B4-84FC-D9960FA8AECB}" presName="parentLeftMargin" presStyleLbl="node1" presStyleIdx="0" presStyleCnt="3"/>
      <dgm:spPr/>
      <dgm:t>
        <a:bodyPr/>
        <a:lstStyle/>
        <a:p>
          <a:endParaRPr lang="id-ID"/>
        </a:p>
      </dgm:t>
    </dgm:pt>
    <dgm:pt modelId="{8E26CC46-C969-4901-B9E8-E1B7030EDF2F}" type="pres">
      <dgm:prSet presAssocID="{523015BE-EEB4-41B4-84FC-D9960FA8AECB}" presName="parentText" presStyleLbl="node1" presStyleIdx="1" presStyleCnt="3" custLinFactNeighborX="90396" custLinFactNeighborY="-20062">
        <dgm:presLayoutVars>
          <dgm:chMax val="0"/>
          <dgm:bulletEnabled val="1"/>
        </dgm:presLayoutVars>
      </dgm:prSet>
      <dgm:spPr/>
      <dgm:t>
        <a:bodyPr/>
        <a:lstStyle/>
        <a:p>
          <a:endParaRPr lang="id-ID"/>
        </a:p>
      </dgm:t>
    </dgm:pt>
    <dgm:pt modelId="{8433BB4A-F935-400D-B32C-62134D92EEEC}" type="pres">
      <dgm:prSet presAssocID="{523015BE-EEB4-41B4-84FC-D9960FA8AECB}" presName="negativeSpace" presStyleCnt="0"/>
      <dgm:spPr/>
    </dgm:pt>
    <dgm:pt modelId="{7A9290F4-0609-4F1F-A635-1396CE4EA2C8}" type="pres">
      <dgm:prSet presAssocID="{523015BE-EEB4-41B4-84FC-D9960FA8AECB}" presName="childText" presStyleLbl="conFgAcc1" presStyleIdx="1" presStyleCnt="3">
        <dgm:presLayoutVars>
          <dgm:bulletEnabled val="1"/>
        </dgm:presLayoutVars>
      </dgm:prSet>
      <dgm:spPr/>
    </dgm:pt>
    <dgm:pt modelId="{36F339EF-79E4-4ACD-9755-433862C0026B}" type="pres">
      <dgm:prSet presAssocID="{58262AD5-ADA5-4C8D-9B56-5CF42D6E7160}" presName="spaceBetweenRectangles" presStyleCnt="0"/>
      <dgm:spPr/>
    </dgm:pt>
    <dgm:pt modelId="{2E0364B5-7149-4221-8FA0-6AE5B5D3640F}" type="pres">
      <dgm:prSet presAssocID="{F6AF2767-86B2-4468-AE57-CF52EF884398}" presName="parentLin" presStyleCnt="0"/>
      <dgm:spPr/>
    </dgm:pt>
    <dgm:pt modelId="{A1F75599-B781-40B1-B4F8-BD8170EB0F93}" type="pres">
      <dgm:prSet presAssocID="{F6AF2767-86B2-4468-AE57-CF52EF884398}" presName="parentLeftMargin" presStyleLbl="node1" presStyleIdx="1" presStyleCnt="3"/>
      <dgm:spPr/>
      <dgm:t>
        <a:bodyPr/>
        <a:lstStyle/>
        <a:p>
          <a:endParaRPr lang="id-ID"/>
        </a:p>
      </dgm:t>
    </dgm:pt>
    <dgm:pt modelId="{AD4FFA04-5CE7-4C1C-9D75-D6B7F648B113}" type="pres">
      <dgm:prSet presAssocID="{F6AF2767-86B2-4468-AE57-CF52EF884398}" presName="parentText" presStyleLbl="node1" presStyleIdx="2" presStyleCnt="3">
        <dgm:presLayoutVars>
          <dgm:chMax val="0"/>
          <dgm:bulletEnabled val="1"/>
        </dgm:presLayoutVars>
      </dgm:prSet>
      <dgm:spPr/>
      <dgm:t>
        <a:bodyPr/>
        <a:lstStyle/>
        <a:p>
          <a:endParaRPr lang="id-ID"/>
        </a:p>
      </dgm:t>
    </dgm:pt>
    <dgm:pt modelId="{9A4900F0-1D69-4E97-8DC8-0E6EC84D7B1E}" type="pres">
      <dgm:prSet presAssocID="{F6AF2767-86B2-4468-AE57-CF52EF884398}" presName="negativeSpace" presStyleCnt="0"/>
      <dgm:spPr/>
    </dgm:pt>
    <dgm:pt modelId="{EF2E06C8-EB61-4389-8254-96D0B87871D8}" type="pres">
      <dgm:prSet presAssocID="{F6AF2767-86B2-4468-AE57-CF52EF884398}" presName="childText" presStyleLbl="conFgAcc1" presStyleIdx="2" presStyleCnt="3">
        <dgm:presLayoutVars>
          <dgm:bulletEnabled val="1"/>
        </dgm:presLayoutVars>
      </dgm:prSet>
      <dgm:spPr/>
    </dgm:pt>
  </dgm:ptLst>
  <dgm:cxnLst>
    <dgm:cxn modelId="{5E9E6469-2011-4B2D-A5C7-AD3CD5332897}" type="presOf" srcId="{F6AF2767-86B2-4468-AE57-CF52EF884398}" destId="{A1F75599-B781-40B1-B4F8-BD8170EB0F93}" srcOrd="0" destOrd="0" presId="urn:microsoft.com/office/officeart/2005/8/layout/list1"/>
    <dgm:cxn modelId="{F4A8FB72-3700-4A37-81E0-4E8088AB23D7}" srcId="{5AF842C2-699D-40DF-A083-62291D5CCA93}" destId="{523015BE-EEB4-41B4-84FC-D9960FA8AECB}" srcOrd="1" destOrd="0" parTransId="{144447E3-B0C4-40CB-874C-336AF85B969F}" sibTransId="{58262AD5-ADA5-4C8D-9B56-5CF42D6E7160}"/>
    <dgm:cxn modelId="{7EF16E19-05CB-4A24-B233-B7237E707F0F}" type="presOf" srcId="{523015BE-EEB4-41B4-84FC-D9960FA8AECB}" destId="{8E26CC46-C969-4901-B9E8-E1B7030EDF2F}" srcOrd="1" destOrd="0" presId="urn:microsoft.com/office/officeart/2005/8/layout/list1"/>
    <dgm:cxn modelId="{E0C949FA-71A2-4653-9E1A-2447AB7FD60F}" srcId="{5AF842C2-699D-40DF-A083-62291D5CCA93}" destId="{F6AF2767-86B2-4468-AE57-CF52EF884398}" srcOrd="2" destOrd="0" parTransId="{E9296054-6EF8-469F-B1DA-FD1C15AC7D4E}" sibTransId="{65AF5DE1-C6D3-41D2-9646-CA1605B24FE0}"/>
    <dgm:cxn modelId="{E669849B-882B-465E-99F7-E1D075A813F7}" type="presOf" srcId="{5AF842C2-699D-40DF-A083-62291D5CCA93}" destId="{5CA4A206-189B-45E9-980C-7C9FBD7E341B}" srcOrd="0" destOrd="0" presId="urn:microsoft.com/office/officeart/2005/8/layout/list1"/>
    <dgm:cxn modelId="{657545F5-D0D3-4E3A-9C03-FE5C75171F6F}" type="presOf" srcId="{75B79344-B46D-4EDB-B1FF-B9CA6BECE6C3}" destId="{ABC57233-AE59-4A79-AA97-CEFCBBD13E18}" srcOrd="0" destOrd="0" presId="urn:microsoft.com/office/officeart/2005/8/layout/list1"/>
    <dgm:cxn modelId="{B4C156B4-6C20-4E33-9973-0E30DF9FEB2C}" type="presOf" srcId="{F6AF2767-86B2-4468-AE57-CF52EF884398}" destId="{AD4FFA04-5CE7-4C1C-9D75-D6B7F648B113}" srcOrd="1" destOrd="0" presId="urn:microsoft.com/office/officeart/2005/8/layout/list1"/>
    <dgm:cxn modelId="{93AD8E70-6832-4743-8869-5CD50BAC9457}" type="presOf" srcId="{523015BE-EEB4-41B4-84FC-D9960FA8AECB}" destId="{BF2E4278-5E49-4D93-8930-6F7EEF5D5C42}" srcOrd="0" destOrd="0" presId="urn:microsoft.com/office/officeart/2005/8/layout/list1"/>
    <dgm:cxn modelId="{5EC5B20A-7F89-4B32-91A1-06B21B426DDB}" type="presOf" srcId="{75B79344-B46D-4EDB-B1FF-B9CA6BECE6C3}" destId="{156CF6D0-CF37-466F-AC15-24B3B3498494}" srcOrd="1" destOrd="0" presId="urn:microsoft.com/office/officeart/2005/8/layout/list1"/>
    <dgm:cxn modelId="{F38C5F44-B903-4959-B382-02AB08D71924}" srcId="{5AF842C2-699D-40DF-A083-62291D5CCA93}" destId="{75B79344-B46D-4EDB-B1FF-B9CA6BECE6C3}" srcOrd="0" destOrd="0" parTransId="{8AF6BF4A-BCE0-4A08-9377-D03D2DA31B84}" sibTransId="{A6C1176C-14C6-4BEA-AEFF-BBF5AB4CAE40}"/>
    <dgm:cxn modelId="{33D4B6BA-4467-4326-A027-5607C194EA27}" type="presParOf" srcId="{5CA4A206-189B-45E9-980C-7C9FBD7E341B}" destId="{3112A27C-E673-496E-89C7-DB755CB45FCB}" srcOrd="0" destOrd="0" presId="urn:microsoft.com/office/officeart/2005/8/layout/list1"/>
    <dgm:cxn modelId="{03128D86-AF36-4DB1-8049-C16E9CAF85D3}" type="presParOf" srcId="{3112A27C-E673-496E-89C7-DB755CB45FCB}" destId="{ABC57233-AE59-4A79-AA97-CEFCBBD13E18}" srcOrd="0" destOrd="0" presId="urn:microsoft.com/office/officeart/2005/8/layout/list1"/>
    <dgm:cxn modelId="{56324BA8-702A-49BC-950E-029636BD1358}" type="presParOf" srcId="{3112A27C-E673-496E-89C7-DB755CB45FCB}" destId="{156CF6D0-CF37-466F-AC15-24B3B3498494}" srcOrd="1" destOrd="0" presId="urn:microsoft.com/office/officeart/2005/8/layout/list1"/>
    <dgm:cxn modelId="{A3FBE0E7-FC9F-492D-9A6F-BB27EE0728CA}" type="presParOf" srcId="{5CA4A206-189B-45E9-980C-7C9FBD7E341B}" destId="{1CD257BB-264A-42CF-9ED1-4ACD120CBB03}" srcOrd="1" destOrd="0" presId="urn:microsoft.com/office/officeart/2005/8/layout/list1"/>
    <dgm:cxn modelId="{61E2A6F5-5E64-4B0A-823F-BB78375F8153}" type="presParOf" srcId="{5CA4A206-189B-45E9-980C-7C9FBD7E341B}" destId="{7333BF49-7806-496F-8F39-7F225E6B424F}" srcOrd="2" destOrd="0" presId="urn:microsoft.com/office/officeart/2005/8/layout/list1"/>
    <dgm:cxn modelId="{6F03AE67-6812-4013-8EF6-5FC783E9A25C}" type="presParOf" srcId="{5CA4A206-189B-45E9-980C-7C9FBD7E341B}" destId="{F3BBEF90-40B8-4CB1-8440-C689DCE7FA59}" srcOrd="3" destOrd="0" presId="urn:microsoft.com/office/officeart/2005/8/layout/list1"/>
    <dgm:cxn modelId="{9323862B-AB03-45DC-838C-A18C82DB3B24}" type="presParOf" srcId="{5CA4A206-189B-45E9-980C-7C9FBD7E341B}" destId="{DFF6F42D-7DA7-40DB-AF4A-A7D56CABD1F8}" srcOrd="4" destOrd="0" presId="urn:microsoft.com/office/officeart/2005/8/layout/list1"/>
    <dgm:cxn modelId="{E16B87FD-EB10-43C3-8BE6-EB7C8B08C7E2}" type="presParOf" srcId="{DFF6F42D-7DA7-40DB-AF4A-A7D56CABD1F8}" destId="{BF2E4278-5E49-4D93-8930-6F7EEF5D5C42}" srcOrd="0" destOrd="0" presId="urn:microsoft.com/office/officeart/2005/8/layout/list1"/>
    <dgm:cxn modelId="{FED9A751-7FF1-4CAF-9F9F-6D01E365E46D}" type="presParOf" srcId="{DFF6F42D-7DA7-40DB-AF4A-A7D56CABD1F8}" destId="{8E26CC46-C969-4901-B9E8-E1B7030EDF2F}" srcOrd="1" destOrd="0" presId="urn:microsoft.com/office/officeart/2005/8/layout/list1"/>
    <dgm:cxn modelId="{27A3C241-BB87-4698-BF44-A0BCC8BECD79}" type="presParOf" srcId="{5CA4A206-189B-45E9-980C-7C9FBD7E341B}" destId="{8433BB4A-F935-400D-B32C-62134D92EEEC}" srcOrd="5" destOrd="0" presId="urn:microsoft.com/office/officeart/2005/8/layout/list1"/>
    <dgm:cxn modelId="{3CAB579B-6909-4A6D-AAD5-B2166B97658E}" type="presParOf" srcId="{5CA4A206-189B-45E9-980C-7C9FBD7E341B}" destId="{7A9290F4-0609-4F1F-A635-1396CE4EA2C8}" srcOrd="6" destOrd="0" presId="urn:microsoft.com/office/officeart/2005/8/layout/list1"/>
    <dgm:cxn modelId="{3965F7E3-6F04-4DF3-87F5-16DD258ED07F}" type="presParOf" srcId="{5CA4A206-189B-45E9-980C-7C9FBD7E341B}" destId="{36F339EF-79E4-4ACD-9755-433862C0026B}" srcOrd="7" destOrd="0" presId="urn:microsoft.com/office/officeart/2005/8/layout/list1"/>
    <dgm:cxn modelId="{B048453B-46FB-4AFA-85E6-7AEC52B1B6D5}" type="presParOf" srcId="{5CA4A206-189B-45E9-980C-7C9FBD7E341B}" destId="{2E0364B5-7149-4221-8FA0-6AE5B5D3640F}" srcOrd="8" destOrd="0" presId="urn:microsoft.com/office/officeart/2005/8/layout/list1"/>
    <dgm:cxn modelId="{36D375A5-1CA2-4BC5-BC99-2CF036F4551E}" type="presParOf" srcId="{2E0364B5-7149-4221-8FA0-6AE5B5D3640F}" destId="{A1F75599-B781-40B1-B4F8-BD8170EB0F93}" srcOrd="0" destOrd="0" presId="urn:microsoft.com/office/officeart/2005/8/layout/list1"/>
    <dgm:cxn modelId="{B7B1DD09-3894-4840-B3D8-8B59674FAE0C}" type="presParOf" srcId="{2E0364B5-7149-4221-8FA0-6AE5B5D3640F}" destId="{AD4FFA04-5CE7-4C1C-9D75-D6B7F648B113}" srcOrd="1" destOrd="0" presId="urn:microsoft.com/office/officeart/2005/8/layout/list1"/>
    <dgm:cxn modelId="{342B7AED-BBD9-431F-8624-3ECF17B34574}" type="presParOf" srcId="{5CA4A206-189B-45E9-980C-7C9FBD7E341B}" destId="{9A4900F0-1D69-4E97-8DC8-0E6EC84D7B1E}" srcOrd="9" destOrd="0" presId="urn:microsoft.com/office/officeart/2005/8/layout/list1"/>
    <dgm:cxn modelId="{F8E50945-9B60-4ABA-9A2B-864F54A2CC5D}" type="presParOf" srcId="{5CA4A206-189B-45E9-980C-7C9FBD7E341B}" destId="{EF2E06C8-EB61-4389-8254-96D0B87871D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1A28CA-6979-4CB3-B0BF-88C81F1505B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id-ID"/>
        </a:p>
      </dgm:t>
    </dgm:pt>
    <dgm:pt modelId="{4ACF4C58-3B9E-41FB-BBCE-80CFAEB6580F}">
      <dgm:prSet phldrT="[Text]"/>
      <dgm:spPr/>
      <dgm:t>
        <a:bodyPr/>
        <a:lstStyle/>
        <a:p>
          <a:r>
            <a:rPr lang="id-ID" dirty="0" smtClean="0"/>
            <a:t>Sekularisasi Agama </a:t>
          </a:r>
          <a:endParaRPr lang="id-ID" dirty="0"/>
        </a:p>
      </dgm:t>
    </dgm:pt>
    <dgm:pt modelId="{C801E32E-9B5D-4E4A-A9C1-B2ACB138D257}" type="parTrans" cxnId="{1C8F3155-3306-44A2-8BFB-BA87A6126386}">
      <dgm:prSet/>
      <dgm:spPr/>
      <dgm:t>
        <a:bodyPr/>
        <a:lstStyle/>
        <a:p>
          <a:endParaRPr lang="id-ID"/>
        </a:p>
      </dgm:t>
    </dgm:pt>
    <dgm:pt modelId="{73D0AFC5-CEE1-46AC-B624-7FEA9F7E09C0}" type="sibTrans" cxnId="{1C8F3155-3306-44A2-8BFB-BA87A6126386}">
      <dgm:prSet/>
      <dgm:spPr/>
      <dgm:t>
        <a:bodyPr/>
        <a:lstStyle/>
        <a:p>
          <a:endParaRPr lang="id-ID"/>
        </a:p>
      </dgm:t>
    </dgm:pt>
    <dgm:pt modelId="{877C7A08-B31D-4121-83FA-A59BDF31ADC5}">
      <dgm:prSet phldrT="[Text]"/>
      <dgm:spPr/>
      <dgm:t>
        <a:bodyPr/>
        <a:lstStyle/>
        <a:p>
          <a:r>
            <a:rPr lang="id-ID" dirty="0" smtClean="0"/>
            <a:t>Memisahkan urusan dunia dengan agama</a:t>
          </a:r>
          <a:endParaRPr lang="id-ID" dirty="0"/>
        </a:p>
      </dgm:t>
    </dgm:pt>
    <dgm:pt modelId="{C3D6D959-C03C-4C23-8D84-4C3B7E075BDE}" type="parTrans" cxnId="{8C4E8029-470F-4BF0-A60C-0B04A8E6AA7E}">
      <dgm:prSet/>
      <dgm:spPr/>
      <dgm:t>
        <a:bodyPr/>
        <a:lstStyle/>
        <a:p>
          <a:endParaRPr lang="id-ID"/>
        </a:p>
      </dgm:t>
    </dgm:pt>
    <dgm:pt modelId="{39670A43-9000-412B-9339-881A7EA33765}" type="sibTrans" cxnId="{8C4E8029-470F-4BF0-A60C-0B04A8E6AA7E}">
      <dgm:prSet/>
      <dgm:spPr/>
      <dgm:t>
        <a:bodyPr/>
        <a:lstStyle/>
        <a:p>
          <a:endParaRPr lang="id-ID"/>
        </a:p>
      </dgm:t>
    </dgm:pt>
    <dgm:pt modelId="{586DF202-4C3D-4BA5-BC18-64126F4FA06D}">
      <dgm:prSet phldrT="[Text]"/>
      <dgm:spPr/>
      <dgm:t>
        <a:bodyPr/>
        <a:lstStyle/>
        <a:p>
          <a:r>
            <a:rPr lang="id-ID" dirty="0" smtClean="0"/>
            <a:t>Plurailsasi Agama</a:t>
          </a:r>
          <a:endParaRPr lang="id-ID" dirty="0"/>
        </a:p>
      </dgm:t>
    </dgm:pt>
    <dgm:pt modelId="{09F48817-2C53-431B-A612-D6CD48063D53}" type="parTrans" cxnId="{9E1765E9-09BE-4BD8-958F-5FB4565B9393}">
      <dgm:prSet/>
      <dgm:spPr/>
      <dgm:t>
        <a:bodyPr/>
        <a:lstStyle/>
        <a:p>
          <a:endParaRPr lang="id-ID"/>
        </a:p>
      </dgm:t>
    </dgm:pt>
    <dgm:pt modelId="{07AD59B8-6613-4F35-8DA6-05D0DF715B9F}" type="sibTrans" cxnId="{9E1765E9-09BE-4BD8-958F-5FB4565B9393}">
      <dgm:prSet/>
      <dgm:spPr/>
      <dgm:t>
        <a:bodyPr/>
        <a:lstStyle/>
        <a:p>
          <a:endParaRPr lang="id-ID"/>
        </a:p>
      </dgm:t>
    </dgm:pt>
    <dgm:pt modelId="{4BE22473-FB61-432B-82F6-8CA97C9A2CDD}">
      <dgm:prSet phldrT="[Text]"/>
      <dgm:spPr/>
      <dgm:t>
        <a:bodyPr/>
        <a:lstStyle/>
        <a:p>
          <a:r>
            <a:rPr lang="id-ID" dirty="0" smtClean="0"/>
            <a:t>Semua agama sama benar dan Kebenaran bersifat mutlaq bukan tunggal, semua orang yang baik akan masuk syurga walaupun bukan islam. </a:t>
          </a:r>
          <a:endParaRPr lang="id-ID" dirty="0"/>
        </a:p>
      </dgm:t>
    </dgm:pt>
    <dgm:pt modelId="{900DE2DD-94C2-4BA5-B5C6-34202D5ED0C0}" type="parTrans" cxnId="{99A1CF43-F55A-4AAF-98E0-A007D45C8DA7}">
      <dgm:prSet/>
      <dgm:spPr/>
      <dgm:t>
        <a:bodyPr/>
        <a:lstStyle/>
        <a:p>
          <a:endParaRPr lang="id-ID"/>
        </a:p>
      </dgm:t>
    </dgm:pt>
    <dgm:pt modelId="{627D2A35-6DD2-4B6B-8805-37E6BE8FB7FE}" type="sibTrans" cxnId="{99A1CF43-F55A-4AAF-98E0-A007D45C8DA7}">
      <dgm:prSet/>
      <dgm:spPr/>
      <dgm:t>
        <a:bodyPr/>
        <a:lstStyle/>
        <a:p>
          <a:endParaRPr lang="id-ID"/>
        </a:p>
      </dgm:t>
    </dgm:pt>
    <dgm:pt modelId="{65DB94FF-6BD7-4038-ACA5-258F7D19E12D}">
      <dgm:prSet phldrT="[Text]"/>
      <dgm:spPr/>
      <dgm:t>
        <a:bodyPr/>
        <a:lstStyle/>
        <a:p>
          <a:r>
            <a:rPr lang="id-ID" dirty="0" smtClean="0"/>
            <a:t>Liberalisasi Agama </a:t>
          </a:r>
          <a:endParaRPr lang="id-ID" dirty="0"/>
        </a:p>
      </dgm:t>
    </dgm:pt>
    <dgm:pt modelId="{8C38B10F-9AE6-4B34-AFFB-2DC9934DF842}" type="parTrans" cxnId="{1BA75D5C-6F4E-482F-B4CC-0824FC42D903}">
      <dgm:prSet/>
      <dgm:spPr/>
      <dgm:t>
        <a:bodyPr/>
        <a:lstStyle/>
        <a:p>
          <a:endParaRPr lang="id-ID"/>
        </a:p>
      </dgm:t>
    </dgm:pt>
    <dgm:pt modelId="{E86E4F5A-54BC-429C-B8C4-4F388D98FC20}" type="sibTrans" cxnId="{1BA75D5C-6F4E-482F-B4CC-0824FC42D903}">
      <dgm:prSet/>
      <dgm:spPr/>
      <dgm:t>
        <a:bodyPr/>
        <a:lstStyle/>
        <a:p>
          <a:endParaRPr lang="id-ID"/>
        </a:p>
      </dgm:t>
    </dgm:pt>
    <dgm:pt modelId="{CD754DD6-BD40-4DE7-82C0-E47C519B81FC}">
      <dgm:prSet phldrT="[Text]"/>
      <dgm:spPr/>
      <dgm:t>
        <a:bodyPr/>
        <a:lstStyle/>
        <a:p>
          <a:r>
            <a:rPr lang="id-ID" dirty="0" smtClean="0"/>
            <a:t>Menafsirkan ayat al-quran atau hadits Rasulullah saw hanya disesuaikan dengan akal pikirannya saja. </a:t>
          </a:r>
          <a:endParaRPr lang="id-ID" dirty="0"/>
        </a:p>
      </dgm:t>
    </dgm:pt>
    <dgm:pt modelId="{66AE6631-4B90-4D1A-BCBC-C1C3B0E97DEA}" type="parTrans" cxnId="{1BED2717-AADE-4389-9C04-619AE3C46113}">
      <dgm:prSet/>
      <dgm:spPr/>
      <dgm:t>
        <a:bodyPr/>
        <a:lstStyle/>
        <a:p>
          <a:endParaRPr lang="id-ID"/>
        </a:p>
      </dgm:t>
    </dgm:pt>
    <dgm:pt modelId="{363EBCFC-D0A5-4F84-8E2A-1CC020FD57D6}" type="sibTrans" cxnId="{1BED2717-AADE-4389-9C04-619AE3C46113}">
      <dgm:prSet/>
      <dgm:spPr/>
      <dgm:t>
        <a:bodyPr/>
        <a:lstStyle/>
        <a:p>
          <a:endParaRPr lang="id-ID"/>
        </a:p>
      </dgm:t>
    </dgm:pt>
    <dgm:pt modelId="{D5E4BC59-EF3E-43B5-831D-5CDAC0C686C1}">
      <dgm:prSet phldrT="[Text]"/>
      <dgm:spPr/>
      <dgm:t>
        <a:bodyPr/>
        <a:lstStyle/>
        <a:p>
          <a:r>
            <a:rPr lang="id-ID" dirty="0" smtClean="0">
              <a:solidFill>
                <a:srgbClr val="C00000"/>
              </a:solidFill>
            </a:rPr>
            <a:t>PENDAPAT YANG KELIRU KARENA AGAMA TIDAK SEMUANYA MASUK AKAL</a:t>
          </a:r>
          <a:endParaRPr lang="id-ID" dirty="0">
            <a:solidFill>
              <a:srgbClr val="C00000"/>
            </a:solidFill>
          </a:endParaRPr>
        </a:p>
      </dgm:t>
    </dgm:pt>
    <dgm:pt modelId="{10735C9D-0175-492C-B784-3A399D7DB674}" type="parTrans" cxnId="{17FF1CCC-62AA-4A58-A66B-8E9F39F7806B}">
      <dgm:prSet/>
      <dgm:spPr/>
      <dgm:t>
        <a:bodyPr/>
        <a:lstStyle/>
        <a:p>
          <a:endParaRPr lang="id-ID"/>
        </a:p>
      </dgm:t>
    </dgm:pt>
    <dgm:pt modelId="{2277EBB6-2F98-4D44-B5B2-46378C5E2599}" type="sibTrans" cxnId="{17FF1CCC-62AA-4A58-A66B-8E9F39F7806B}">
      <dgm:prSet/>
      <dgm:spPr/>
      <dgm:t>
        <a:bodyPr/>
        <a:lstStyle/>
        <a:p>
          <a:endParaRPr lang="id-ID"/>
        </a:p>
      </dgm:t>
    </dgm:pt>
    <dgm:pt modelId="{18BE09D9-2158-49F7-B6DC-16E3B5507A9A}">
      <dgm:prSet phldrT="[Text]"/>
      <dgm:spPr/>
      <dgm:t>
        <a:bodyPr/>
        <a:lstStyle/>
        <a:p>
          <a:r>
            <a:rPr lang="id-ID" dirty="0" smtClean="0">
              <a:solidFill>
                <a:srgbClr val="C00000"/>
              </a:solidFill>
            </a:rPr>
            <a:t>PENDAPAT YANG KELIRU</a:t>
          </a:r>
          <a:endParaRPr lang="id-ID" dirty="0">
            <a:solidFill>
              <a:srgbClr val="C00000"/>
            </a:solidFill>
          </a:endParaRPr>
        </a:p>
      </dgm:t>
    </dgm:pt>
    <dgm:pt modelId="{D2BED8D0-D5EF-4937-B5BF-DC6718F870A4}" type="parTrans" cxnId="{A0BF2733-A16D-4760-BF63-93DBD436C1B0}">
      <dgm:prSet/>
      <dgm:spPr/>
      <dgm:t>
        <a:bodyPr/>
        <a:lstStyle/>
        <a:p>
          <a:endParaRPr lang="id-ID"/>
        </a:p>
      </dgm:t>
    </dgm:pt>
    <dgm:pt modelId="{F21EE798-DBFF-42EF-8B33-1343D2EA82EC}" type="sibTrans" cxnId="{A0BF2733-A16D-4760-BF63-93DBD436C1B0}">
      <dgm:prSet/>
      <dgm:spPr/>
      <dgm:t>
        <a:bodyPr/>
        <a:lstStyle/>
        <a:p>
          <a:endParaRPr lang="id-ID"/>
        </a:p>
      </dgm:t>
    </dgm:pt>
    <dgm:pt modelId="{7D5B5656-E7EE-4600-A6CF-44F9F829E22C}">
      <dgm:prSet phldrT="[Text]"/>
      <dgm:spPr/>
      <dgm:t>
        <a:bodyPr/>
        <a:lstStyle/>
        <a:p>
          <a:endParaRPr lang="id-ID" dirty="0"/>
        </a:p>
      </dgm:t>
    </dgm:pt>
    <dgm:pt modelId="{A1C6E07F-C283-4216-B77A-BF28DA452020}" type="parTrans" cxnId="{1E862B2D-1FD1-4652-8645-453094BC0CFC}">
      <dgm:prSet/>
      <dgm:spPr/>
      <dgm:t>
        <a:bodyPr/>
        <a:lstStyle/>
        <a:p>
          <a:endParaRPr lang="id-ID"/>
        </a:p>
      </dgm:t>
    </dgm:pt>
    <dgm:pt modelId="{EDB7E403-B6F6-47BB-9666-0F74BCCCFC6C}" type="sibTrans" cxnId="{1E862B2D-1FD1-4652-8645-453094BC0CFC}">
      <dgm:prSet/>
      <dgm:spPr/>
      <dgm:t>
        <a:bodyPr/>
        <a:lstStyle/>
        <a:p>
          <a:endParaRPr lang="id-ID"/>
        </a:p>
      </dgm:t>
    </dgm:pt>
    <dgm:pt modelId="{05DB9D04-57EC-4D5C-8DE9-74B63352B14A}">
      <dgm:prSet phldrT="[Text]"/>
      <dgm:spPr/>
      <dgm:t>
        <a:bodyPr/>
        <a:lstStyle/>
        <a:p>
          <a:r>
            <a:rPr lang="id-ID" dirty="0" smtClean="0">
              <a:solidFill>
                <a:srgbClr val="C00000"/>
              </a:solidFill>
            </a:rPr>
            <a:t>KARENA ADANYA AGAMA UNTUK MENGATUR KEHIDUPAN KITA DI DUNIA</a:t>
          </a:r>
          <a:r>
            <a:rPr lang="id-ID" dirty="0" smtClean="0"/>
            <a:t>.  </a:t>
          </a:r>
          <a:endParaRPr lang="id-ID" dirty="0"/>
        </a:p>
      </dgm:t>
    </dgm:pt>
    <dgm:pt modelId="{F69A8A25-681A-4D35-8E98-0EBE3B2FB307}" type="parTrans" cxnId="{89E60D97-4188-407D-B800-4ABADE1BE430}">
      <dgm:prSet/>
      <dgm:spPr/>
      <dgm:t>
        <a:bodyPr/>
        <a:lstStyle/>
        <a:p>
          <a:endParaRPr lang="id-ID"/>
        </a:p>
      </dgm:t>
    </dgm:pt>
    <dgm:pt modelId="{CF9C4F39-1E43-45A1-9E1E-937D1297270D}" type="sibTrans" cxnId="{89E60D97-4188-407D-B800-4ABADE1BE430}">
      <dgm:prSet/>
      <dgm:spPr/>
      <dgm:t>
        <a:bodyPr/>
        <a:lstStyle/>
        <a:p>
          <a:endParaRPr lang="id-ID"/>
        </a:p>
      </dgm:t>
    </dgm:pt>
    <dgm:pt modelId="{C1D81057-C0D8-413C-8663-F9AB151922C3}">
      <dgm:prSet phldrT="[Text]"/>
      <dgm:spPr/>
      <dgm:t>
        <a:bodyPr/>
        <a:lstStyle/>
        <a:p>
          <a:r>
            <a:rPr lang="id-ID" dirty="0" smtClean="0">
              <a:solidFill>
                <a:srgbClr val="C00000"/>
              </a:solidFill>
            </a:rPr>
            <a:t>PENDAPAT YANG KELIRU KARENA AGAMA YANG DI RIDHOI HANYALAH ISLAM</a:t>
          </a:r>
          <a:endParaRPr lang="id-ID" dirty="0">
            <a:solidFill>
              <a:srgbClr val="C00000"/>
            </a:solidFill>
          </a:endParaRPr>
        </a:p>
      </dgm:t>
    </dgm:pt>
    <dgm:pt modelId="{D06B703A-C9FB-44C5-9A1E-712114F8A303}" type="parTrans" cxnId="{CAF3D25D-D42C-4245-B164-F2EF72DEF91E}">
      <dgm:prSet/>
      <dgm:spPr/>
      <dgm:t>
        <a:bodyPr/>
        <a:lstStyle/>
        <a:p>
          <a:endParaRPr lang="id-ID"/>
        </a:p>
      </dgm:t>
    </dgm:pt>
    <dgm:pt modelId="{086D78D3-27F3-483B-A39D-EE6F6614857F}" type="sibTrans" cxnId="{CAF3D25D-D42C-4245-B164-F2EF72DEF91E}">
      <dgm:prSet/>
      <dgm:spPr/>
      <dgm:t>
        <a:bodyPr/>
        <a:lstStyle/>
        <a:p>
          <a:endParaRPr lang="id-ID"/>
        </a:p>
      </dgm:t>
    </dgm:pt>
    <dgm:pt modelId="{D6E0D316-DD35-4641-880B-D53C97F3F8A0}" type="pres">
      <dgm:prSet presAssocID="{511A28CA-6979-4CB3-B0BF-88C81F1505BE}" presName="Name0" presStyleCnt="0">
        <dgm:presLayoutVars>
          <dgm:dir/>
          <dgm:animLvl val="lvl"/>
          <dgm:resizeHandles val="exact"/>
        </dgm:presLayoutVars>
      </dgm:prSet>
      <dgm:spPr/>
      <dgm:t>
        <a:bodyPr/>
        <a:lstStyle/>
        <a:p>
          <a:endParaRPr lang="id-ID"/>
        </a:p>
      </dgm:t>
    </dgm:pt>
    <dgm:pt modelId="{B966DE7E-2EEC-4C29-9F04-EE588DABD989}" type="pres">
      <dgm:prSet presAssocID="{4ACF4C58-3B9E-41FB-BBCE-80CFAEB6580F}" presName="composite" presStyleCnt="0"/>
      <dgm:spPr/>
    </dgm:pt>
    <dgm:pt modelId="{E3EFA268-2018-4B80-83C7-D2291CDAC8D3}" type="pres">
      <dgm:prSet presAssocID="{4ACF4C58-3B9E-41FB-BBCE-80CFAEB6580F}" presName="parTx" presStyleLbl="alignNode1" presStyleIdx="0" presStyleCnt="3" custScaleY="105258">
        <dgm:presLayoutVars>
          <dgm:chMax val="0"/>
          <dgm:chPref val="0"/>
          <dgm:bulletEnabled val="1"/>
        </dgm:presLayoutVars>
      </dgm:prSet>
      <dgm:spPr/>
      <dgm:t>
        <a:bodyPr/>
        <a:lstStyle/>
        <a:p>
          <a:endParaRPr lang="id-ID"/>
        </a:p>
      </dgm:t>
    </dgm:pt>
    <dgm:pt modelId="{D04848F8-6A52-46A1-B3F0-A1E6B878EDAB}" type="pres">
      <dgm:prSet presAssocID="{4ACF4C58-3B9E-41FB-BBCE-80CFAEB6580F}" presName="desTx" presStyleLbl="alignAccFollowNode1" presStyleIdx="0" presStyleCnt="3">
        <dgm:presLayoutVars>
          <dgm:bulletEnabled val="1"/>
        </dgm:presLayoutVars>
      </dgm:prSet>
      <dgm:spPr/>
      <dgm:t>
        <a:bodyPr/>
        <a:lstStyle/>
        <a:p>
          <a:endParaRPr lang="id-ID"/>
        </a:p>
      </dgm:t>
    </dgm:pt>
    <dgm:pt modelId="{B10034FD-4BD5-4359-A7FD-AD01B2769AF2}" type="pres">
      <dgm:prSet presAssocID="{73D0AFC5-CEE1-46AC-B624-7FEA9F7E09C0}" presName="space" presStyleCnt="0"/>
      <dgm:spPr/>
    </dgm:pt>
    <dgm:pt modelId="{A4264553-D78B-4C6E-8949-70AC1F9BBD48}" type="pres">
      <dgm:prSet presAssocID="{586DF202-4C3D-4BA5-BC18-64126F4FA06D}" presName="composite" presStyleCnt="0"/>
      <dgm:spPr/>
    </dgm:pt>
    <dgm:pt modelId="{6ECA6514-CF2F-4608-8494-C953C495CD89}" type="pres">
      <dgm:prSet presAssocID="{586DF202-4C3D-4BA5-BC18-64126F4FA06D}" presName="parTx" presStyleLbl="alignNode1" presStyleIdx="1" presStyleCnt="3">
        <dgm:presLayoutVars>
          <dgm:chMax val="0"/>
          <dgm:chPref val="0"/>
          <dgm:bulletEnabled val="1"/>
        </dgm:presLayoutVars>
      </dgm:prSet>
      <dgm:spPr/>
      <dgm:t>
        <a:bodyPr/>
        <a:lstStyle/>
        <a:p>
          <a:endParaRPr lang="id-ID"/>
        </a:p>
      </dgm:t>
    </dgm:pt>
    <dgm:pt modelId="{192A824C-E68A-4C9D-A8AB-514DCCA99508}" type="pres">
      <dgm:prSet presAssocID="{586DF202-4C3D-4BA5-BC18-64126F4FA06D}" presName="desTx" presStyleLbl="alignAccFollowNode1" presStyleIdx="1" presStyleCnt="3">
        <dgm:presLayoutVars>
          <dgm:bulletEnabled val="1"/>
        </dgm:presLayoutVars>
      </dgm:prSet>
      <dgm:spPr/>
      <dgm:t>
        <a:bodyPr/>
        <a:lstStyle/>
        <a:p>
          <a:endParaRPr lang="id-ID"/>
        </a:p>
      </dgm:t>
    </dgm:pt>
    <dgm:pt modelId="{14DAB3EA-2128-4739-9248-47FC8EF5BA65}" type="pres">
      <dgm:prSet presAssocID="{07AD59B8-6613-4F35-8DA6-05D0DF715B9F}" presName="space" presStyleCnt="0"/>
      <dgm:spPr/>
    </dgm:pt>
    <dgm:pt modelId="{E5C82C3C-FB63-4737-BE13-1752C34E05C5}" type="pres">
      <dgm:prSet presAssocID="{65DB94FF-6BD7-4038-ACA5-258F7D19E12D}" presName="composite" presStyleCnt="0"/>
      <dgm:spPr/>
    </dgm:pt>
    <dgm:pt modelId="{F02C1A28-E8C8-46DF-B053-C11CECEED834}" type="pres">
      <dgm:prSet presAssocID="{65DB94FF-6BD7-4038-ACA5-258F7D19E12D}" presName="parTx" presStyleLbl="alignNode1" presStyleIdx="2" presStyleCnt="3">
        <dgm:presLayoutVars>
          <dgm:chMax val="0"/>
          <dgm:chPref val="0"/>
          <dgm:bulletEnabled val="1"/>
        </dgm:presLayoutVars>
      </dgm:prSet>
      <dgm:spPr/>
      <dgm:t>
        <a:bodyPr/>
        <a:lstStyle/>
        <a:p>
          <a:endParaRPr lang="id-ID"/>
        </a:p>
      </dgm:t>
    </dgm:pt>
    <dgm:pt modelId="{30CC92F9-C1D1-4DD7-9478-9C888315ECE3}" type="pres">
      <dgm:prSet presAssocID="{65DB94FF-6BD7-4038-ACA5-258F7D19E12D}" presName="desTx" presStyleLbl="alignAccFollowNode1" presStyleIdx="2" presStyleCnt="3">
        <dgm:presLayoutVars>
          <dgm:bulletEnabled val="1"/>
        </dgm:presLayoutVars>
      </dgm:prSet>
      <dgm:spPr/>
      <dgm:t>
        <a:bodyPr/>
        <a:lstStyle/>
        <a:p>
          <a:endParaRPr lang="id-ID"/>
        </a:p>
      </dgm:t>
    </dgm:pt>
  </dgm:ptLst>
  <dgm:cxnLst>
    <dgm:cxn modelId="{9D78D0CC-EA83-4D84-8181-5BC1CD67DA10}" type="presOf" srcId="{D5E4BC59-EF3E-43B5-831D-5CDAC0C686C1}" destId="{30CC92F9-C1D1-4DD7-9478-9C888315ECE3}" srcOrd="0" destOrd="1" presId="urn:microsoft.com/office/officeart/2005/8/layout/hList1"/>
    <dgm:cxn modelId="{B257C35F-8CE5-469A-8366-E719AED54DDF}" type="presOf" srcId="{4BE22473-FB61-432B-82F6-8CA97C9A2CDD}" destId="{192A824C-E68A-4C9D-A8AB-514DCCA99508}" srcOrd="0" destOrd="0" presId="urn:microsoft.com/office/officeart/2005/8/layout/hList1"/>
    <dgm:cxn modelId="{8C4E8029-470F-4BF0-A60C-0B04A8E6AA7E}" srcId="{4ACF4C58-3B9E-41FB-BBCE-80CFAEB6580F}" destId="{877C7A08-B31D-4121-83FA-A59BDF31ADC5}" srcOrd="0" destOrd="0" parTransId="{C3D6D959-C03C-4C23-8D84-4C3B7E075BDE}" sibTransId="{39670A43-9000-412B-9339-881A7EA33765}"/>
    <dgm:cxn modelId="{B5E129A6-111F-429E-850A-8132FE15E56D}" type="presOf" srcId="{65DB94FF-6BD7-4038-ACA5-258F7D19E12D}" destId="{F02C1A28-E8C8-46DF-B053-C11CECEED834}" srcOrd="0" destOrd="0" presId="urn:microsoft.com/office/officeart/2005/8/layout/hList1"/>
    <dgm:cxn modelId="{F2A97601-D6F4-4677-995F-230920B316A1}" type="presOf" srcId="{586DF202-4C3D-4BA5-BC18-64126F4FA06D}" destId="{6ECA6514-CF2F-4608-8494-C953C495CD89}" srcOrd="0" destOrd="0" presId="urn:microsoft.com/office/officeart/2005/8/layout/hList1"/>
    <dgm:cxn modelId="{1BA75D5C-6F4E-482F-B4CC-0824FC42D903}" srcId="{511A28CA-6979-4CB3-B0BF-88C81F1505BE}" destId="{65DB94FF-6BD7-4038-ACA5-258F7D19E12D}" srcOrd="2" destOrd="0" parTransId="{8C38B10F-9AE6-4B34-AFFB-2DC9934DF842}" sibTransId="{E86E4F5A-54BC-429C-B8C4-4F388D98FC20}"/>
    <dgm:cxn modelId="{A0BF2733-A16D-4760-BF63-93DBD436C1B0}" srcId="{4ACF4C58-3B9E-41FB-BBCE-80CFAEB6580F}" destId="{18BE09D9-2158-49F7-B6DC-16E3B5507A9A}" srcOrd="2" destOrd="0" parTransId="{D2BED8D0-D5EF-4937-B5BF-DC6718F870A4}" sibTransId="{F21EE798-DBFF-42EF-8B33-1343D2EA82EC}"/>
    <dgm:cxn modelId="{AD25C40B-78A5-4E22-9A88-514ACEA1841F}" type="presOf" srcId="{CD754DD6-BD40-4DE7-82C0-E47C519B81FC}" destId="{30CC92F9-C1D1-4DD7-9478-9C888315ECE3}" srcOrd="0" destOrd="0" presId="urn:microsoft.com/office/officeart/2005/8/layout/hList1"/>
    <dgm:cxn modelId="{CAF3D25D-D42C-4245-B164-F2EF72DEF91E}" srcId="{586DF202-4C3D-4BA5-BC18-64126F4FA06D}" destId="{C1D81057-C0D8-413C-8663-F9AB151922C3}" srcOrd="1" destOrd="0" parTransId="{D06B703A-C9FB-44C5-9A1E-712114F8A303}" sibTransId="{086D78D3-27F3-483B-A39D-EE6F6614857F}"/>
    <dgm:cxn modelId="{99A1CF43-F55A-4AAF-98E0-A007D45C8DA7}" srcId="{586DF202-4C3D-4BA5-BC18-64126F4FA06D}" destId="{4BE22473-FB61-432B-82F6-8CA97C9A2CDD}" srcOrd="0" destOrd="0" parTransId="{900DE2DD-94C2-4BA5-B5C6-34202D5ED0C0}" sibTransId="{627D2A35-6DD2-4B6B-8805-37E6BE8FB7FE}"/>
    <dgm:cxn modelId="{5F4E6A4E-B890-4BD0-8922-935B66AB8411}" type="presOf" srcId="{18BE09D9-2158-49F7-B6DC-16E3B5507A9A}" destId="{D04848F8-6A52-46A1-B3F0-A1E6B878EDAB}" srcOrd="0" destOrd="2" presId="urn:microsoft.com/office/officeart/2005/8/layout/hList1"/>
    <dgm:cxn modelId="{9E1765E9-09BE-4BD8-958F-5FB4565B9393}" srcId="{511A28CA-6979-4CB3-B0BF-88C81F1505BE}" destId="{586DF202-4C3D-4BA5-BC18-64126F4FA06D}" srcOrd="1" destOrd="0" parTransId="{09F48817-2C53-431B-A612-D6CD48063D53}" sibTransId="{07AD59B8-6613-4F35-8DA6-05D0DF715B9F}"/>
    <dgm:cxn modelId="{BA8902EB-8F44-46DD-A124-532CBFBDA5CA}" type="presOf" srcId="{05DB9D04-57EC-4D5C-8DE9-74B63352B14A}" destId="{D04848F8-6A52-46A1-B3F0-A1E6B878EDAB}" srcOrd="0" destOrd="3" presId="urn:microsoft.com/office/officeart/2005/8/layout/hList1"/>
    <dgm:cxn modelId="{9F46546B-60CA-4913-84BF-0DF2B761B15A}" type="presOf" srcId="{C1D81057-C0D8-413C-8663-F9AB151922C3}" destId="{192A824C-E68A-4C9D-A8AB-514DCCA99508}" srcOrd="0" destOrd="1" presId="urn:microsoft.com/office/officeart/2005/8/layout/hList1"/>
    <dgm:cxn modelId="{32F69E65-2DF4-4C28-BD6B-7200DA5EBCFC}" type="presOf" srcId="{7D5B5656-E7EE-4600-A6CF-44F9F829E22C}" destId="{D04848F8-6A52-46A1-B3F0-A1E6B878EDAB}" srcOrd="0" destOrd="1" presId="urn:microsoft.com/office/officeart/2005/8/layout/hList1"/>
    <dgm:cxn modelId="{1BED2717-AADE-4389-9C04-619AE3C46113}" srcId="{65DB94FF-6BD7-4038-ACA5-258F7D19E12D}" destId="{CD754DD6-BD40-4DE7-82C0-E47C519B81FC}" srcOrd="0" destOrd="0" parTransId="{66AE6631-4B90-4D1A-BCBC-C1C3B0E97DEA}" sibTransId="{363EBCFC-D0A5-4F84-8E2A-1CC020FD57D6}"/>
    <dgm:cxn modelId="{1C8F3155-3306-44A2-8BFB-BA87A6126386}" srcId="{511A28CA-6979-4CB3-B0BF-88C81F1505BE}" destId="{4ACF4C58-3B9E-41FB-BBCE-80CFAEB6580F}" srcOrd="0" destOrd="0" parTransId="{C801E32E-9B5D-4E4A-A9C1-B2ACB138D257}" sibTransId="{73D0AFC5-CEE1-46AC-B624-7FEA9F7E09C0}"/>
    <dgm:cxn modelId="{BC06A175-E111-4322-B252-83CC861C0A6A}" type="presOf" srcId="{877C7A08-B31D-4121-83FA-A59BDF31ADC5}" destId="{D04848F8-6A52-46A1-B3F0-A1E6B878EDAB}" srcOrd="0" destOrd="0" presId="urn:microsoft.com/office/officeart/2005/8/layout/hList1"/>
    <dgm:cxn modelId="{89E60D97-4188-407D-B800-4ABADE1BE430}" srcId="{4ACF4C58-3B9E-41FB-BBCE-80CFAEB6580F}" destId="{05DB9D04-57EC-4D5C-8DE9-74B63352B14A}" srcOrd="3" destOrd="0" parTransId="{F69A8A25-681A-4D35-8E98-0EBE3B2FB307}" sibTransId="{CF9C4F39-1E43-45A1-9E1E-937D1297270D}"/>
    <dgm:cxn modelId="{17FF1CCC-62AA-4A58-A66B-8E9F39F7806B}" srcId="{65DB94FF-6BD7-4038-ACA5-258F7D19E12D}" destId="{D5E4BC59-EF3E-43B5-831D-5CDAC0C686C1}" srcOrd="1" destOrd="0" parTransId="{10735C9D-0175-492C-B784-3A399D7DB674}" sibTransId="{2277EBB6-2F98-4D44-B5B2-46378C5E2599}"/>
    <dgm:cxn modelId="{1E862B2D-1FD1-4652-8645-453094BC0CFC}" srcId="{4ACF4C58-3B9E-41FB-BBCE-80CFAEB6580F}" destId="{7D5B5656-E7EE-4600-A6CF-44F9F829E22C}" srcOrd="1" destOrd="0" parTransId="{A1C6E07F-C283-4216-B77A-BF28DA452020}" sibTransId="{EDB7E403-B6F6-47BB-9666-0F74BCCCFC6C}"/>
    <dgm:cxn modelId="{6C3D7FB7-1148-47B6-9C7C-F01002DDF2B8}" type="presOf" srcId="{4ACF4C58-3B9E-41FB-BBCE-80CFAEB6580F}" destId="{E3EFA268-2018-4B80-83C7-D2291CDAC8D3}" srcOrd="0" destOrd="0" presId="urn:microsoft.com/office/officeart/2005/8/layout/hList1"/>
    <dgm:cxn modelId="{718CAC2A-9E99-4BDE-8068-DAA83A63772D}" type="presOf" srcId="{511A28CA-6979-4CB3-B0BF-88C81F1505BE}" destId="{D6E0D316-DD35-4641-880B-D53C97F3F8A0}" srcOrd="0" destOrd="0" presId="urn:microsoft.com/office/officeart/2005/8/layout/hList1"/>
    <dgm:cxn modelId="{039B73D5-62DB-4E62-BB2A-59F9A6FB5A52}" type="presParOf" srcId="{D6E0D316-DD35-4641-880B-D53C97F3F8A0}" destId="{B966DE7E-2EEC-4C29-9F04-EE588DABD989}" srcOrd="0" destOrd="0" presId="urn:microsoft.com/office/officeart/2005/8/layout/hList1"/>
    <dgm:cxn modelId="{379D07A9-2378-43F1-BC99-9827CEFCADFA}" type="presParOf" srcId="{B966DE7E-2EEC-4C29-9F04-EE588DABD989}" destId="{E3EFA268-2018-4B80-83C7-D2291CDAC8D3}" srcOrd="0" destOrd="0" presId="urn:microsoft.com/office/officeart/2005/8/layout/hList1"/>
    <dgm:cxn modelId="{FBE1AC53-6698-4A7D-AEEE-59A0818C766C}" type="presParOf" srcId="{B966DE7E-2EEC-4C29-9F04-EE588DABD989}" destId="{D04848F8-6A52-46A1-B3F0-A1E6B878EDAB}" srcOrd="1" destOrd="0" presId="urn:microsoft.com/office/officeart/2005/8/layout/hList1"/>
    <dgm:cxn modelId="{5068DCC5-3DA6-452D-950B-E713369B09DC}" type="presParOf" srcId="{D6E0D316-DD35-4641-880B-D53C97F3F8A0}" destId="{B10034FD-4BD5-4359-A7FD-AD01B2769AF2}" srcOrd="1" destOrd="0" presId="urn:microsoft.com/office/officeart/2005/8/layout/hList1"/>
    <dgm:cxn modelId="{C0C47004-741D-4A87-A630-8C4DF1A67211}" type="presParOf" srcId="{D6E0D316-DD35-4641-880B-D53C97F3F8A0}" destId="{A4264553-D78B-4C6E-8949-70AC1F9BBD48}" srcOrd="2" destOrd="0" presId="urn:microsoft.com/office/officeart/2005/8/layout/hList1"/>
    <dgm:cxn modelId="{B4E6F19E-00FF-4D29-9055-F5B72A346351}" type="presParOf" srcId="{A4264553-D78B-4C6E-8949-70AC1F9BBD48}" destId="{6ECA6514-CF2F-4608-8494-C953C495CD89}" srcOrd="0" destOrd="0" presId="urn:microsoft.com/office/officeart/2005/8/layout/hList1"/>
    <dgm:cxn modelId="{73BA3D3F-5EE1-4771-B664-FE041CC4741A}" type="presParOf" srcId="{A4264553-D78B-4C6E-8949-70AC1F9BBD48}" destId="{192A824C-E68A-4C9D-A8AB-514DCCA99508}" srcOrd="1" destOrd="0" presId="urn:microsoft.com/office/officeart/2005/8/layout/hList1"/>
    <dgm:cxn modelId="{635A7D06-83A4-4A92-9B3F-5C1FE8E7FD72}" type="presParOf" srcId="{D6E0D316-DD35-4641-880B-D53C97F3F8A0}" destId="{14DAB3EA-2128-4739-9248-47FC8EF5BA65}" srcOrd="3" destOrd="0" presId="urn:microsoft.com/office/officeart/2005/8/layout/hList1"/>
    <dgm:cxn modelId="{7DF51A87-01FA-4D56-8A44-95F0C20D6C13}" type="presParOf" srcId="{D6E0D316-DD35-4641-880B-D53C97F3F8A0}" destId="{E5C82C3C-FB63-4737-BE13-1752C34E05C5}" srcOrd="4" destOrd="0" presId="urn:microsoft.com/office/officeart/2005/8/layout/hList1"/>
    <dgm:cxn modelId="{543583DF-D66C-4B0B-80A0-8E462E010F72}" type="presParOf" srcId="{E5C82C3C-FB63-4737-BE13-1752C34E05C5}" destId="{F02C1A28-E8C8-46DF-B053-C11CECEED834}" srcOrd="0" destOrd="0" presId="urn:microsoft.com/office/officeart/2005/8/layout/hList1"/>
    <dgm:cxn modelId="{563D2EED-73A3-4616-A52A-1C353FD3535F}" type="presParOf" srcId="{E5C82C3C-FB63-4737-BE13-1752C34E05C5}" destId="{30CC92F9-C1D1-4DD7-9478-9C888315EC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F842C2-699D-40DF-A083-62291D5CCA9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75B79344-B46D-4EDB-B1FF-B9CA6BECE6C3}">
      <dgm:prSet phldrT="[Text]"/>
      <dgm:spPr/>
      <dgm:t>
        <a:bodyPr/>
        <a:lstStyle/>
        <a:p>
          <a:r>
            <a:rPr lang="id-ID" dirty="0" smtClean="0"/>
            <a:t>Tektualisasi Agama</a:t>
          </a:r>
          <a:endParaRPr lang="id-ID" dirty="0"/>
        </a:p>
      </dgm:t>
    </dgm:pt>
    <dgm:pt modelId="{8AF6BF4A-BCE0-4A08-9377-D03D2DA31B84}" type="parTrans" cxnId="{F38C5F44-B903-4959-B382-02AB08D71924}">
      <dgm:prSet/>
      <dgm:spPr/>
      <dgm:t>
        <a:bodyPr/>
        <a:lstStyle/>
        <a:p>
          <a:endParaRPr lang="id-ID"/>
        </a:p>
      </dgm:t>
    </dgm:pt>
    <dgm:pt modelId="{A6C1176C-14C6-4BEA-AEFF-BBF5AB4CAE40}" type="sibTrans" cxnId="{F38C5F44-B903-4959-B382-02AB08D71924}">
      <dgm:prSet/>
      <dgm:spPr/>
      <dgm:t>
        <a:bodyPr/>
        <a:lstStyle/>
        <a:p>
          <a:endParaRPr lang="id-ID"/>
        </a:p>
      </dgm:t>
    </dgm:pt>
    <dgm:pt modelId="{523015BE-EEB4-41B4-84FC-D9960FA8AECB}">
      <dgm:prSet phldrT="[Text]"/>
      <dgm:spPr/>
      <dgm:t>
        <a:bodyPr/>
        <a:lstStyle/>
        <a:p>
          <a:r>
            <a:rPr lang="id-ID" dirty="0" smtClean="0"/>
            <a:t>Kembali ke Khilafah</a:t>
          </a:r>
          <a:endParaRPr lang="id-ID" dirty="0"/>
        </a:p>
      </dgm:t>
    </dgm:pt>
    <dgm:pt modelId="{144447E3-B0C4-40CB-874C-336AF85B969F}" type="parTrans" cxnId="{F4A8FB72-3700-4A37-81E0-4E8088AB23D7}">
      <dgm:prSet/>
      <dgm:spPr/>
      <dgm:t>
        <a:bodyPr/>
        <a:lstStyle/>
        <a:p>
          <a:endParaRPr lang="id-ID"/>
        </a:p>
      </dgm:t>
    </dgm:pt>
    <dgm:pt modelId="{58262AD5-ADA5-4C8D-9B56-5CF42D6E7160}" type="sibTrans" cxnId="{F4A8FB72-3700-4A37-81E0-4E8088AB23D7}">
      <dgm:prSet/>
      <dgm:spPr/>
      <dgm:t>
        <a:bodyPr/>
        <a:lstStyle/>
        <a:p>
          <a:endParaRPr lang="id-ID"/>
        </a:p>
      </dgm:t>
    </dgm:pt>
    <dgm:pt modelId="{F6AF2767-86B2-4468-AE57-CF52EF884398}">
      <dgm:prSet phldrT="[Text]"/>
      <dgm:spPr/>
      <dgm:t>
        <a:bodyPr/>
        <a:lstStyle/>
        <a:p>
          <a:r>
            <a:rPr lang="id-ID" smtClean="0"/>
            <a:t>Aliran radikal lainya</a:t>
          </a:r>
          <a:endParaRPr lang="id-ID" dirty="0"/>
        </a:p>
      </dgm:t>
    </dgm:pt>
    <dgm:pt modelId="{E9296054-6EF8-469F-B1DA-FD1C15AC7D4E}" type="parTrans" cxnId="{E0C949FA-71A2-4653-9E1A-2447AB7FD60F}">
      <dgm:prSet/>
      <dgm:spPr/>
      <dgm:t>
        <a:bodyPr/>
        <a:lstStyle/>
        <a:p>
          <a:endParaRPr lang="id-ID"/>
        </a:p>
      </dgm:t>
    </dgm:pt>
    <dgm:pt modelId="{65AF5DE1-C6D3-41D2-9646-CA1605B24FE0}" type="sibTrans" cxnId="{E0C949FA-71A2-4653-9E1A-2447AB7FD60F}">
      <dgm:prSet/>
      <dgm:spPr/>
      <dgm:t>
        <a:bodyPr/>
        <a:lstStyle/>
        <a:p>
          <a:endParaRPr lang="id-ID"/>
        </a:p>
      </dgm:t>
    </dgm:pt>
    <dgm:pt modelId="{5CA4A206-189B-45E9-980C-7C9FBD7E341B}" type="pres">
      <dgm:prSet presAssocID="{5AF842C2-699D-40DF-A083-62291D5CCA93}" presName="linear" presStyleCnt="0">
        <dgm:presLayoutVars>
          <dgm:dir/>
          <dgm:animLvl val="lvl"/>
          <dgm:resizeHandles val="exact"/>
        </dgm:presLayoutVars>
      </dgm:prSet>
      <dgm:spPr/>
      <dgm:t>
        <a:bodyPr/>
        <a:lstStyle/>
        <a:p>
          <a:endParaRPr lang="id-ID"/>
        </a:p>
      </dgm:t>
    </dgm:pt>
    <dgm:pt modelId="{3112A27C-E673-496E-89C7-DB755CB45FCB}" type="pres">
      <dgm:prSet presAssocID="{75B79344-B46D-4EDB-B1FF-B9CA6BECE6C3}" presName="parentLin" presStyleCnt="0"/>
      <dgm:spPr/>
    </dgm:pt>
    <dgm:pt modelId="{ABC57233-AE59-4A79-AA97-CEFCBBD13E18}" type="pres">
      <dgm:prSet presAssocID="{75B79344-B46D-4EDB-B1FF-B9CA6BECE6C3}" presName="parentLeftMargin" presStyleLbl="node1" presStyleIdx="0" presStyleCnt="3"/>
      <dgm:spPr/>
      <dgm:t>
        <a:bodyPr/>
        <a:lstStyle/>
        <a:p>
          <a:endParaRPr lang="id-ID"/>
        </a:p>
      </dgm:t>
    </dgm:pt>
    <dgm:pt modelId="{156CF6D0-CF37-466F-AC15-24B3B3498494}" type="pres">
      <dgm:prSet presAssocID="{75B79344-B46D-4EDB-B1FF-B9CA6BECE6C3}" presName="parentText" presStyleLbl="node1" presStyleIdx="0" presStyleCnt="3" custLinFactX="-19695" custLinFactNeighborX="-100000" custLinFactNeighborY="13550">
        <dgm:presLayoutVars>
          <dgm:chMax val="0"/>
          <dgm:bulletEnabled val="1"/>
        </dgm:presLayoutVars>
      </dgm:prSet>
      <dgm:spPr/>
      <dgm:t>
        <a:bodyPr/>
        <a:lstStyle/>
        <a:p>
          <a:endParaRPr lang="id-ID"/>
        </a:p>
      </dgm:t>
    </dgm:pt>
    <dgm:pt modelId="{1CD257BB-264A-42CF-9ED1-4ACD120CBB03}" type="pres">
      <dgm:prSet presAssocID="{75B79344-B46D-4EDB-B1FF-B9CA6BECE6C3}" presName="negativeSpace" presStyleCnt="0"/>
      <dgm:spPr/>
    </dgm:pt>
    <dgm:pt modelId="{7333BF49-7806-496F-8F39-7F225E6B424F}" type="pres">
      <dgm:prSet presAssocID="{75B79344-B46D-4EDB-B1FF-B9CA6BECE6C3}" presName="childText" presStyleLbl="conFgAcc1" presStyleIdx="0" presStyleCnt="3">
        <dgm:presLayoutVars>
          <dgm:bulletEnabled val="1"/>
        </dgm:presLayoutVars>
      </dgm:prSet>
      <dgm:spPr/>
    </dgm:pt>
    <dgm:pt modelId="{F3BBEF90-40B8-4CB1-8440-C689DCE7FA59}" type="pres">
      <dgm:prSet presAssocID="{A6C1176C-14C6-4BEA-AEFF-BBF5AB4CAE40}" presName="spaceBetweenRectangles" presStyleCnt="0"/>
      <dgm:spPr/>
    </dgm:pt>
    <dgm:pt modelId="{DFF6F42D-7DA7-40DB-AF4A-A7D56CABD1F8}" type="pres">
      <dgm:prSet presAssocID="{523015BE-EEB4-41B4-84FC-D9960FA8AECB}" presName="parentLin" presStyleCnt="0"/>
      <dgm:spPr/>
    </dgm:pt>
    <dgm:pt modelId="{BF2E4278-5E49-4D93-8930-6F7EEF5D5C42}" type="pres">
      <dgm:prSet presAssocID="{523015BE-EEB4-41B4-84FC-D9960FA8AECB}" presName="parentLeftMargin" presStyleLbl="node1" presStyleIdx="0" presStyleCnt="3"/>
      <dgm:spPr/>
      <dgm:t>
        <a:bodyPr/>
        <a:lstStyle/>
        <a:p>
          <a:endParaRPr lang="id-ID"/>
        </a:p>
      </dgm:t>
    </dgm:pt>
    <dgm:pt modelId="{8E26CC46-C969-4901-B9E8-E1B7030EDF2F}" type="pres">
      <dgm:prSet presAssocID="{523015BE-EEB4-41B4-84FC-D9960FA8AECB}" presName="parentText" presStyleLbl="node1" presStyleIdx="1" presStyleCnt="3" custLinFactNeighborX="90396" custLinFactNeighborY="-20062">
        <dgm:presLayoutVars>
          <dgm:chMax val="0"/>
          <dgm:bulletEnabled val="1"/>
        </dgm:presLayoutVars>
      </dgm:prSet>
      <dgm:spPr/>
      <dgm:t>
        <a:bodyPr/>
        <a:lstStyle/>
        <a:p>
          <a:endParaRPr lang="id-ID"/>
        </a:p>
      </dgm:t>
    </dgm:pt>
    <dgm:pt modelId="{8433BB4A-F935-400D-B32C-62134D92EEEC}" type="pres">
      <dgm:prSet presAssocID="{523015BE-EEB4-41B4-84FC-D9960FA8AECB}" presName="negativeSpace" presStyleCnt="0"/>
      <dgm:spPr/>
    </dgm:pt>
    <dgm:pt modelId="{7A9290F4-0609-4F1F-A635-1396CE4EA2C8}" type="pres">
      <dgm:prSet presAssocID="{523015BE-EEB4-41B4-84FC-D9960FA8AECB}" presName="childText" presStyleLbl="conFgAcc1" presStyleIdx="1" presStyleCnt="3">
        <dgm:presLayoutVars>
          <dgm:bulletEnabled val="1"/>
        </dgm:presLayoutVars>
      </dgm:prSet>
      <dgm:spPr/>
    </dgm:pt>
    <dgm:pt modelId="{36F339EF-79E4-4ACD-9755-433862C0026B}" type="pres">
      <dgm:prSet presAssocID="{58262AD5-ADA5-4C8D-9B56-5CF42D6E7160}" presName="spaceBetweenRectangles" presStyleCnt="0"/>
      <dgm:spPr/>
    </dgm:pt>
    <dgm:pt modelId="{2E0364B5-7149-4221-8FA0-6AE5B5D3640F}" type="pres">
      <dgm:prSet presAssocID="{F6AF2767-86B2-4468-AE57-CF52EF884398}" presName="parentLin" presStyleCnt="0"/>
      <dgm:spPr/>
    </dgm:pt>
    <dgm:pt modelId="{A1F75599-B781-40B1-B4F8-BD8170EB0F93}" type="pres">
      <dgm:prSet presAssocID="{F6AF2767-86B2-4468-AE57-CF52EF884398}" presName="parentLeftMargin" presStyleLbl="node1" presStyleIdx="1" presStyleCnt="3"/>
      <dgm:spPr/>
      <dgm:t>
        <a:bodyPr/>
        <a:lstStyle/>
        <a:p>
          <a:endParaRPr lang="id-ID"/>
        </a:p>
      </dgm:t>
    </dgm:pt>
    <dgm:pt modelId="{AD4FFA04-5CE7-4C1C-9D75-D6B7F648B113}" type="pres">
      <dgm:prSet presAssocID="{F6AF2767-86B2-4468-AE57-CF52EF884398}" presName="parentText" presStyleLbl="node1" presStyleIdx="2" presStyleCnt="3">
        <dgm:presLayoutVars>
          <dgm:chMax val="0"/>
          <dgm:bulletEnabled val="1"/>
        </dgm:presLayoutVars>
      </dgm:prSet>
      <dgm:spPr/>
      <dgm:t>
        <a:bodyPr/>
        <a:lstStyle/>
        <a:p>
          <a:endParaRPr lang="id-ID"/>
        </a:p>
      </dgm:t>
    </dgm:pt>
    <dgm:pt modelId="{9A4900F0-1D69-4E97-8DC8-0E6EC84D7B1E}" type="pres">
      <dgm:prSet presAssocID="{F6AF2767-86B2-4468-AE57-CF52EF884398}" presName="negativeSpace" presStyleCnt="0"/>
      <dgm:spPr/>
    </dgm:pt>
    <dgm:pt modelId="{EF2E06C8-EB61-4389-8254-96D0B87871D8}" type="pres">
      <dgm:prSet presAssocID="{F6AF2767-86B2-4468-AE57-CF52EF884398}" presName="childText" presStyleLbl="conFgAcc1" presStyleIdx="2" presStyleCnt="3">
        <dgm:presLayoutVars>
          <dgm:bulletEnabled val="1"/>
        </dgm:presLayoutVars>
      </dgm:prSet>
      <dgm:spPr/>
    </dgm:pt>
  </dgm:ptLst>
  <dgm:cxnLst>
    <dgm:cxn modelId="{23DDAB01-64BF-4426-960A-9CB384EB3FFF}" type="presOf" srcId="{523015BE-EEB4-41B4-84FC-D9960FA8AECB}" destId="{8E26CC46-C969-4901-B9E8-E1B7030EDF2F}" srcOrd="1" destOrd="0" presId="urn:microsoft.com/office/officeart/2005/8/layout/list1"/>
    <dgm:cxn modelId="{4EF1C613-1685-4E87-BB94-8B6E9D1718BC}" type="presOf" srcId="{523015BE-EEB4-41B4-84FC-D9960FA8AECB}" destId="{BF2E4278-5E49-4D93-8930-6F7EEF5D5C42}" srcOrd="0" destOrd="0" presId="urn:microsoft.com/office/officeart/2005/8/layout/list1"/>
    <dgm:cxn modelId="{A4DD9F42-98A5-48A3-B832-F631ACBF68ED}" type="presOf" srcId="{5AF842C2-699D-40DF-A083-62291D5CCA93}" destId="{5CA4A206-189B-45E9-980C-7C9FBD7E341B}" srcOrd="0" destOrd="0" presId="urn:microsoft.com/office/officeart/2005/8/layout/list1"/>
    <dgm:cxn modelId="{F4A8FB72-3700-4A37-81E0-4E8088AB23D7}" srcId="{5AF842C2-699D-40DF-A083-62291D5CCA93}" destId="{523015BE-EEB4-41B4-84FC-D9960FA8AECB}" srcOrd="1" destOrd="0" parTransId="{144447E3-B0C4-40CB-874C-336AF85B969F}" sibTransId="{58262AD5-ADA5-4C8D-9B56-5CF42D6E7160}"/>
    <dgm:cxn modelId="{B9DD2276-ED19-4EEF-A28D-C4AD29CB2611}" type="presOf" srcId="{F6AF2767-86B2-4468-AE57-CF52EF884398}" destId="{AD4FFA04-5CE7-4C1C-9D75-D6B7F648B113}" srcOrd="1" destOrd="0" presId="urn:microsoft.com/office/officeart/2005/8/layout/list1"/>
    <dgm:cxn modelId="{E0C949FA-71A2-4653-9E1A-2447AB7FD60F}" srcId="{5AF842C2-699D-40DF-A083-62291D5CCA93}" destId="{F6AF2767-86B2-4468-AE57-CF52EF884398}" srcOrd="2" destOrd="0" parTransId="{E9296054-6EF8-469F-B1DA-FD1C15AC7D4E}" sibTransId="{65AF5DE1-C6D3-41D2-9646-CA1605B24FE0}"/>
    <dgm:cxn modelId="{E9100FAE-80B3-4952-993B-79274A66D25D}" type="presOf" srcId="{75B79344-B46D-4EDB-B1FF-B9CA6BECE6C3}" destId="{156CF6D0-CF37-466F-AC15-24B3B3498494}" srcOrd="1" destOrd="0" presId="urn:microsoft.com/office/officeart/2005/8/layout/list1"/>
    <dgm:cxn modelId="{5FD19857-053A-4202-A67E-9A336285CA7E}" type="presOf" srcId="{F6AF2767-86B2-4468-AE57-CF52EF884398}" destId="{A1F75599-B781-40B1-B4F8-BD8170EB0F93}" srcOrd="0" destOrd="0" presId="urn:microsoft.com/office/officeart/2005/8/layout/list1"/>
    <dgm:cxn modelId="{AC000B68-B88C-4804-B6BE-63E884DBBCE5}" type="presOf" srcId="{75B79344-B46D-4EDB-B1FF-B9CA6BECE6C3}" destId="{ABC57233-AE59-4A79-AA97-CEFCBBD13E18}" srcOrd="0" destOrd="0" presId="urn:microsoft.com/office/officeart/2005/8/layout/list1"/>
    <dgm:cxn modelId="{F38C5F44-B903-4959-B382-02AB08D71924}" srcId="{5AF842C2-699D-40DF-A083-62291D5CCA93}" destId="{75B79344-B46D-4EDB-B1FF-B9CA6BECE6C3}" srcOrd="0" destOrd="0" parTransId="{8AF6BF4A-BCE0-4A08-9377-D03D2DA31B84}" sibTransId="{A6C1176C-14C6-4BEA-AEFF-BBF5AB4CAE40}"/>
    <dgm:cxn modelId="{6B81D3BA-1F39-48EA-A368-2348D1163006}" type="presParOf" srcId="{5CA4A206-189B-45E9-980C-7C9FBD7E341B}" destId="{3112A27C-E673-496E-89C7-DB755CB45FCB}" srcOrd="0" destOrd="0" presId="urn:microsoft.com/office/officeart/2005/8/layout/list1"/>
    <dgm:cxn modelId="{C67FC7D6-D6E5-4FF8-97CF-7BB6EB5190B2}" type="presParOf" srcId="{3112A27C-E673-496E-89C7-DB755CB45FCB}" destId="{ABC57233-AE59-4A79-AA97-CEFCBBD13E18}" srcOrd="0" destOrd="0" presId="urn:microsoft.com/office/officeart/2005/8/layout/list1"/>
    <dgm:cxn modelId="{C69B92D2-C140-4E8C-9ECD-F554BD003639}" type="presParOf" srcId="{3112A27C-E673-496E-89C7-DB755CB45FCB}" destId="{156CF6D0-CF37-466F-AC15-24B3B3498494}" srcOrd="1" destOrd="0" presId="urn:microsoft.com/office/officeart/2005/8/layout/list1"/>
    <dgm:cxn modelId="{532ECBB6-83E4-481A-9BBD-E1719363D071}" type="presParOf" srcId="{5CA4A206-189B-45E9-980C-7C9FBD7E341B}" destId="{1CD257BB-264A-42CF-9ED1-4ACD120CBB03}" srcOrd="1" destOrd="0" presId="urn:microsoft.com/office/officeart/2005/8/layout/list1"/>
    <dgm:cxn modelId="{EE5D22A3-95D6-4973-B82A-FF9C62003CC9}" type="presParOf" srcId="{5CA4A206-189B-45E9-980C-7C9FBD7E341B}" destId="{7333BF49-7806-496F-8F39-7F225E6B424F}" srcOrd="2" destOrd="0" presId="urn:microsoft.com/office/officeart/2005/8/layout/list1"/>
    <dgm:cxn modelId="{D1B8F977-5B46-4D35-8096-B96BB090436C}" type="presParOf" srcId="{5CA4A206-189B-45E9-980C-7C9FBD7E341B}" destId="{F3BBEF90-40B8-4CB1-8440-C689DCE7FA59}" srcOrd="3" destOrd="0" presId="urn:microsoft.com/office/officeart/2005/8/layout/list1"/>
    <dgm:cxn modelId="{BE317993-2EDE-40C7-BF3F-AC8C046BAF17}" type="presParOf" srcId="{5CA4A206-189B-45E9-980C-7C9FBD7E341B}" destId="{DFF6F42D-7DA7-40DB-AF4A-A7D56CABD1F8}" srcOrd="4" destOrd="0" presId="urn:microsoft.com/office/officeart/2005/8/layout/list1"/>
    <dgm:cxn modelId="{81518131-9060-4366-9C02-373F184AFC3A}" type="presParOf" srcId="{DFF6F42D-7DA7-40DB-AF4A-A7D56CABD1F8}" destId="{BF2E4278-5E49-4D93-8930-6F7EEF5D5C42}" srcOrd="0" destOrd="0" presId="urn:microsoft.com/office/officeart/2005/8/layout/list1"/>
    <dgm:cxn modelId="{2C8503EB-CAF2-4B7B-A999-1726B9FC8B45}" type="presParOf" srcId="{DFF6F42D-7DA7-40DB-AF4A-A7D56CABD1F8}" destId="{8E26CC46-C969-4901-B9E8-E1B7030EDF2F}" srcOrd="1" destOrd="0" presId="urn:microsoft.com/office/officeart/2005/8/layout/list1"/>
    <dgm:cxn modelId="{AC2A15DF-3ADA-4A21-81C9-2C0FFAA8A127}" type="presParOf" srcId="{5CA4A206-189B-45E9-980C-7C9FBD7E341B}" destId="{8433BB4A-F935-400D-B32C-62134D92EEEC}" srcOrd="5" destOrd="0" presId="urn:microsoft.com/office/officeart/2005/8/layout/list1"/>
    <dgm:cxn modelId="{BEC0DB0C-4A0E-48EB-AEE4-D84BFA26D81A}" type="presParOf" srcId="{5CA4A206-189B-45E9-980C-7C9FBD7E341B}" destId="{7A9290F4-0609-4F1F-A635-1396CE4EA2C8}" srcOrd="6" destOrd="0" presId="urn:microsoft.com/office/officeart/2005/8/layout/list1"/>
    <dgm:cxn modelId="{63E00E83-CBFB-42AA-907D-C683A8E43B8E}" type="presParOf" srcId="{5CA4A206-189B-45E9-980C-7C9FBD7E341B}" destId="{36F339EF-79E4-4ACD-9755-433862C0026B}" srcOrd="7" destOrd="0" presId="urn:microsoft.com/office/officeart/2005/8/layout/list1"/>
    <dgm:cxn modelId="{7A75E5D2-9C78-4EA2-873A-31BF4859FEB1}" type="presParOf" srcId="{5CA4A206-189B-45E9-980C-7C9FBD7E341B}" destId="{2E0364B5-7149-4221-8FA0-6AE5B5D3640F}" srcOrd="8" destOrd="0" presId="urn:microsoft.com/office/officeart/2005/8/layout/list1"/>
    <dgm:cxn modelId="{4281FB7C-EE73-4D49-9267-084346A961D2}" type="presParOf" srcId="{2E0364B5-7149-4221-8FA0-6AE5B5D3640F}" destId="{A1F75599-B781-40B1-B4F8-BD8170EB0F93}" srcOrd="0" destOrd="0" presId="urn:microsoft.com/office/officeart/2005/8/layout/list1"/>
    <dgm:cxn modelId="{AC0C0F31-E01D-48FE-BA05-11D6AD848166}" type="presParOf" srcId="{2E0364B5-7149-4221-8FA0-6AE5B5D3640F}" destId="{AD4FFA04-5CE7-4C1C-9D75-D6B7F648B113}" srcOrd="1" destOrd="0" presId="urn:microsoft.com/office/officeart/2005/8/layout/list1"/>
    <dgm:cxn modelId="{36813095-9205-44B8-8A97-559E5B0F752B}" type="presParOf" srcId="{5CA4A206-189B-45E9-980C-7C9FBD7E341B}" destId="{9A4900F0-1D69-4E97-8DC8-0E6EC84D7B1E}" srcOrd="9" destOrd="0" presId="urn:microsoft.com/office/officeart/2005/8/layout/list1"/>
    <dgm:cxn modelId="{B4CB6D69-BEA9-4491-84EF-40F293E1D6C8}" type="presParOf" srcId="{5CA4A206-189B-45E9-980C-7C9FBD7E341B}" destId="{EF2E06C8-EB61-4389-8254-96D0B87871D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11A28CA-6979-4CB3-B0BF-88C81F1505B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id-ID"/>
        </a:p>
      </dgm:t>
    </dgm:pt>
    <dgm:pt modelId="{4ACF4C58-3B9E-41FB-BBCE-80CFAEB6580F}">
      <dgm:prSet phldrT="[Text]"/>
      <dgm:spPr/>
      <dgm:t>
        <a:bodyPr/>
        <a:lstStyle/>
        <a:p>
          <a:r>
            <a:rPr lang="id-ID" dirty="0" smtClean="0"/>
            <a:t>Tektualisasi Agama</a:t>
          </a:r>
          <a:endParaRPr lang="id-ID" dirty="0"/>
        </a:p>
      </dgm:t>
    </dgm:pt>
    <dgm:pt modelId="{C801E32E-9B5D-4E4A-A9C1-B2ACB138D257}" type="parTrans" cxnId="{1C8F3155-3306-44A2-8BFB-BA87A6126386}">
      <dgm:prSet/>
      <dgm:spPr/>
      <dgm:t>
        <a:bodyPr/>
        <a:lstStyle/>
        <a:p>
          <a:endParaRPr lang="id-ID"/>
        </a:p>
      </dgm:t>
    </dgm:pt>
    <dgm:pt modelId="{73D0AFC5-CEE1-46AC-B624-7FEA9F7E09C0}" type="sibTrans" cxnId="{1C8F3155-3306-44A2-8BFB-BA87A6126386}">
      <dgm:prSet/>
      <dgm:spPr/>
      <dgm:t>
        <a:bodyPr/>
        <a:lstStyle/>
        <a:p>
          <a:endParaRPr lang="id-ID"/>
        </a:p>
      </dgm:t>
    </dgm:pt>
    <dgm:pt modelId="{877C7A08-B31D-4121-83FA-A59BDF31ADC5}">
      <dgm:prSet phldrT="[Text]"/>
      <dgm:spPr/>
      <dgm:t>
        <a:bodyPr/>
        <a:lstStyle/>
        <a:p>
          <a:r>
            <a:rPr lang="id-ID" dirty="0" smtClean="0">
              <a:solidFill>
                <a:srgbClr val="C00000"/>
              </a:solidFill>
            </a:rPr>
            <a:t>Ciri-cirinya :</a:t>
          </a:r>
          <a:endParaRPr lang="id-ID" dirty="0"/>
        </a:p>
      </dgm:t>
    </dgm:pt>
    <dgm:pt modelId="{C3D6D959-C03C-4C23-8D84-4C3B7E075BDE}" type="parTrans" cxnId="{8C4E8029-470F-4BF0-A60C-0B04A8E6AA7E}">
      <dgm:prSet/>
      <dgm:spPr/>
      <dgm:t>
        <a:bodyPr/>
        <a:lstStyle/>
        <a:p>
          <a:endParaRPr lang="id-ID"/>
        </a:p>
      </dgm:t>
    </dgm:pt>
    <dgm:pt modelId="{39670A43-9000-412B-9339-881A7EA33765}" type="sibTrans" cxnId="{8C4E8029-470F-4BF0-A60C-0B04A8E6AA7E}">
      <dgm:prSet/>
      <dgm:spPr/>
      <dgm:t>
        <a:bodyPr/>
        <a:lstStyle/>
        <a:p>
          <a:endParaRPr lang="id-ID"/>
        </a:p>
      </dgm:t>
    </dgm:pt>
    <dgm:pt modelId="{586DF202-4C3D-4BA5-BC18-64126F4FA06D}">
      <dgm:prSet phldrT="[Text]"/>
      <dgm:spPr/>
      <dgm:t>
        <a:bodyPr/>
        <a:lstStyle/>
        <a:p>
          <a:r>
            <a:rPr lang="id-ID" dirty="0" smtClean="0"/>
            <a:t>khilafah</a:t>
          </a:r>
          <a:endParaRPr lang="id-ID" dirty="0"/>
        </a:p>
      </dgm:t>
    </dgm:pt>
    <dgm:pt modelId="{09F48817-2C53-431B-A612-D6CD48063D53}" type="parTrans" cxnId="{9E1765E9-09BE-4BD8-958F-5FB4565B9393}">
      <dgm:prSet/>
      <dgm:spPr/>
      <dgm:t>
        <a:bodyPr/>
        <a:lstStyle/>
        <a:p>
          <a:endParaRPr lang="id-ID"/>
        </a:p>
      </dgm:t>
    </dgm:pt>
    <dgm:pt modelId="{07AD59B8-6613-4F35-8DA6-05D0DF715B9F}" type="sibTrans" cxnId="{9E1765E9-09BE-4BD8-958F-5FB4565B9393}">
      <dgm:prSet/>
      <dgm:spPr/>
      <dgm:t>
        <a:bodyPr/>
        <a:lstStyle/>
        <a:p>
          <a:endParaRPr lang="id-ID"/>
        </a:p>
      </dgm:t>
    </dgm:pt>
    <dgm:pt modelId="{4BE22473-FB61-432B-82F6-8CA97C9A2CDD}">
      <dgm:prSet phldrT="[Text]"/>
      <dgm:spPr/>
      <dgm:t>
        <a:bodyPr/>
        <a:lstStyle/>
        <a:p>
          <a:r>
            <a:rPr lang="id-ID" dirty="0" smtClean="0"/>
            <a:t>Menolak kepemimpinan melalui Demokrasi.</a:t>
          </a:r>
          <a:endParaRPr lang="id-ID" dirty="0"/>
        </a:p>
      </dgm:t>
    </dgm:pt>
    <dgm:pt modelId="{900DE2DD-94C2-4BA5-B5C6-34202D5ED0C0}" type="parTrans" cxnId="{99A1CF43-F55A-4AAF-98E0-A007D45C8DA7}">
      <dgm:prSet/>
      <dgm:spPr/>
      <dgm:t>
        <a:bodyPr/>
        <a:lstStyle/>
        <a:p>
          <a:endParaRPr lang="id-ID"/>
        </a:p>
      </dgm:t>
    </dgm:pt>
    <dgm:pt modelId="{627D2A35-6DD2-4B6B-8805-37E6BE8FB7FE}" type="sibTrans" cxnId="{99A1CF43-F55A-4AAF-98E0-A007D45C8DA7}">
      <dgm:prSet/>
      <dgm:spPr/>
      <dgm:t>
        <a:bodyPr/>
        <a:lstStyle/>
        <a:p>
          <a:endParaRPr lang="id-ID"/>
        </a:p>
      </dgm:t>
    </dgm:pt>
    <dgm:pt modelId="{65DB94FF-6BD7-4038-ACA5-258F7D19E12D}">
      <dgm:prSet phldrT="[Text]"/>
      <dgm:spPr/>
      <dgm:t>
        <a:bodyPr/>
        <a:lstStyle/>
        <a:p>
          <a:r>
            <a:rPr lang="id-ID" dirty="0" smtClean="0"/>
            <a:t>Al-qaeda, isis, Ikhwanul Muslimin</a:t>
          </a:r>
          <a:endParaRPr lang="id-ID" dirty="0"/>
        </a:p>
      </dgm:t>
    </dgm:pt>
    <dgm:pt modelId="{8C38B10F-9AE6-4B34-AFFB-2DC9934DF842}" type="parTrans" cxnId="{1BA75D5C-6F4E-482F-B4CC-0824FC42D903}">
      <dgm:prSet/>
      <dgm:spPr/>
      <dgm:t>
        <a:bodyPr/>
        <a:lstStyle/>
        <a:p>
          <a:endParaRPr lang="id-ID"/>
        </a:p>
      </dgm:t>
    </dgm:pt>
    <dgm:pt modelId="{E86E4F5A-54BC-429C-B8C4-4F388D98FC20}" type="sibTrans" cxnId="{1BA75D5C-6F4E-482F-B4CC-0824FC42D903}">
      <dgm:prSet/>
      <dgm:spPr/>
      <dgm:t>
        <a:bodyPr/>
        <a:lstStyle/>
        <a:p>
          <a:endParaRPr lang="id-ID"/>
        </a:p>
      </dgm:t>
    </dgm:pt>
    <dgm:pt modelId="{CD754DD6-BD40-4DE7-82C0-E47C519B81FC}">
      <dgm:prSet phldrT="[Text]"/>
      <dgm:spPr/>
      <dgm:t>
        <a:bodyPr/>
        <a:lstStyle/>
        <a:p>
          <a:r>
            <a:rPr lang="id-ID" dirty="0" smtClean="0"/>
            <a:t>Aliran2 keras dengan mengatasnamakan agama</a:t>
          </a:r>
          <a:endParaRPr lang="id-ID" dirty="0"/>
        </a:p>
      </dgm:t>
    </dgm:pt>
    <dgm:pt modelId="{66AE6631-4B90-4D1A-BCBC-C1C3B0E97DEA}" type="parTrans" cxnId="{1BED2717-AADE-4389-9C04-619AE3C46113}">
      <dgm:prSet/>
      <dgm:spPr/>
      <dgm:t>
        <a:bodyPr/>
        <a:lstStyle/>
        <a:p>
          <a:endParaRPr lang="id-ID"/>
        </a:p>
      </dgm:t>
    </dgm:pt>
    <dgm:pt modelId="{363EBCFC-D0A5-4F84-8E2A-1CC020FD57D6}" type="sibTrans" cxnId="{1BED2717-AADE-4389-9C04-619AE3C46113}">
      <dgm:prSet/>
      <dgm:spPr/>
      <dgm:t>
        <a:bodyPr/>
        <a:lstStyle/>
        <a:p>
          <a:endParaRPr lang="id-ID"/>
        </a:p>
      </dgm:t>
    </dgm:pt>
    <dgm:pt modelId="{B2AEF168-3038-42CB-96C9-5CA5FDF1C087}">
      <dgm:prSet phldrT="[Text]"/>
      <dgm:spPr/>
      <dgm:t>
        <a:bodyPr/>
        <a:lstStyle/>
        <a:p>
          <a:r>
            <a:rPr lang="id-ID" dirty="0" smtClean="0">
              <a:solidFill>
                <a:srgbClr val="C00000"/>
              </a:solidFill>
            </a:rPr>
            <a:t>Suka membid’ahkan orang lain</a:t>
          </a:r>
          <a:endParaRPr lang="id-ID" dirty="0">
            <a:solidFill>
              <a:srgbClr val="C00000"/>
            </a:solidFill>
          </a:endParaRPr>
        </a:p>
      </dgm:t>
    </dgm:pt>
    <dgm:pt modelId="{FE7FCF35-837A-4B29-89D2-389CF71D8202}" type="parTrans" cxnId="{DA1B3D8B-C9C4-4106-9151-E76C237E4667}">
      <dgm:prSet/>
      <dgm:spPr/>
    </dgm:pt>
    <dgm:pt modelId="{D6E1DBFA-E7AC-4CB6-A9F8-D26E4AC6B97E}" type="sibTrans" cxnId="{DA1B3D8B-C9C4-4106-9151-E76C237E4667}">
      <dgm:prSet/>
      <dgm:spPr/>
    </dgm:pt>
    <dgm:pt modelId="{E51FEF4D-600F-4A0C-810D-CF75ECAB4936}">
      <dgm:prSet phldrT="[Text]"/>
      <dgm:spPr/>
      <dgm:t>
        <a:bodyPr/>
        <a:lstStyle/>
        <a:p>
          <a:r>
            <a:rPr lang="id-ID" dirty="0" smtClean="0">
              <a:solidFill>
                <a:srgbClr val="C00000"/>
              </a:solidFill>
            </a:rPr>
            <a:t>Melakukan ibadah hanya yg ada di al-quran/hadits saja</a:t>
          </a:r>
          <a:endParaRPr lang="id-ID" dirty="0">
            <a:solidFill>
              <a:srgbClr val="C00000"/>
            </a:solidFill>
          </a:endParaRPr>
        </a:p>
      </dgm:t>
    </dgm:pt>
    <dgm:pt modelId="{F59A2739-66DC-4D79-B6F1-76E08CFF0648}" type="parTrans" cxnId="{AB7CEA14-77C4-4FEF-9529-9EBB162A8EF6}">
      <dgm:prSet/>
      <dgm:spPr/>
    </dgm:pt>
    <dgm:pt modelId="{D3A32FFC-C5AE-40E3-B55B-84CDB60A687E}" type="sibTrans" cxnId="{AB7CEA14-77C4-4FEF-9529-9EBB162A8EF6}">
      <dgm:prSet/>
      <dgm:spPr/>
    </dgm:pt>
    <dgm:pt modelId="{EC243C02-F8B8-4CA6-BDD3-65C9F12DDCB0}">
      <dgm:prSet phldrT="[Text]"/>
      <dgm:spPr/>
      <dgm:t>
        <a:bodyPr/>
        <a:lstStyle/>
        <a:p>
          <a:r>
            <a:rPr lang="id-ID" dirty="0" smtClean="0"/>
            <a:t>Mengembalikan kepemimpinan dengan cara Khilafah</a:t>
          </a:r>
          <a:endParaRPr lang="id-ID" dirty="0"/>
        </a:p>
      </dgm:t>
    </dgm:pt>
    <dgm:pt modelId="{77EE40EA-CB6D-4AFB-9178-482CB5C9975D}" type="parTrans" cxnId="{E56C4856-4534-423F-A983-CCD4555B5CE4}">
      <dgm:prSet/>
      <dgm:spPr/>
    </dgm:pt>
    <dgm:pt modelId="{F8A520EF-9AA7-4F7B-AAEC-FC6554A803F0}" type="sibTrans" cxnId="{E56C4856-4534-423F-A983-CCD4555B5CE4}">
      <dgm:prSet/>
      <dgm:spPr/>
    </dgm:pt>
    <dgm:pt modelId="{D6E0D316-DD35-4641-880B-D53C97F3F8A0}" type="pres">
      <dgm:prSet presAssocID="{511A28CA-6979-4CB3-B0BF-88C81F1505BE}" presName="Name0" presStyleCnt="0">
        <dgm:presLayoutVars>
          <dgm:dir/>
          <dgm:animLvl val="lvl"/>
          <dgm:resizeHandles val="exact"/>
        </dgm:presLayoutVars>
      </dgm:prSet>
      <dgm:spPr/>
      <dgm:t>
        <a:bodyPr/>
        <a:lstStyle/>
        <a:p>
          <a:endParaRPr lang="id-ID"/>
        </a:p>
      </dgm:t>
    </dgm:pt>
    <dgm:pt modelId="{B966DE7E-2EEC-4C29-9F04-EE588DABD989}" type="pres">
      <dgm:prSet presAssocID="{4ACF4C58-3B9E-41FB-BBCE-80CFAEB6580F}" presName="composite" presStyleCnt="0"/>
      <dgm:spPr/>
    </dgm:pt>
    <dgm:pt modelId="{E3EFA268-2018-4B80-83C7-D2291CDAC8D3}" type="pres">
      <dgm:prSet presAssocID="{4ACF4C58-3B9E-41FB-BBCE-80CFAEB6580F}" presName="parTx" presStyleLbl="alignNode1" presStyleIdx="0" presStyleCnt="3" custScaleY="105258">
        <dgm:presLayoutVars>
          <dgm:chMax val="0"/>
          <dgm:chPref val="0"/>
          <dgm:bulletEnabled val="1"/>
        </dgm:presLayoutVars>
      </dgm:prSet>
      <dgm:spPr/>
      <dgm:t>
        <a:bodyPr/>
        <a:lstStyle/>
        <a:p>
          <a:endParaRPr lang="id-ID"/>
        </a:p>
      </dgm:t>
    </dgm:pt>
    <dgm:pt modelId="{D04848F8-6A52-46A1-B3F0-A1E6B878EDAB}" type="pres">
      <dgm:prSet presAssocID="{4ACF4C58-3B9E-41FB-BBCE-80CFAEB6580F}" presName="desTx" presStyleLbl="alignAccFollowNode1" presStyleIdx="0" presStyleCnt="3">
        <dgm:presLayoutVars>
          <dgm:bulletEnabled val="1"/>
        </dgm:presLayoutVars>
      </dgm:prSet>
      <dgm:spPr/>
      <dgm:t>
        <a:bodyPr/>
        <a:lstStyle/>
        <a:p>
          <a:endParaRPr lang="id-ID"/>
        </a:p>
      </dgm:t>
    </dgm:pt>
    <dgm:pt modelId="{B10034FD-4BD5-4359-A7FD-AD01B2769AF2}" type="pres">
      <dgm:prSet presAssocID="{73D0AFC5-CEE1-46AC-B624-7FEA9F7E09C0}" presName="space" presStyleCnt="0"/>
      <dgm:spPr/>
    </dgm:pt>
    <dgm:pt modelId="{A4264553-D78B-4C6E-8949-70AC1F9BBD48}" type="pres">
      <dgm:prSet presAssocID="{586DF202-4C3D-4BA5-BC18-64126F4FA06D}" presName="composite" presStyleCnt="0"/>
      <dgm:spPr/>
    </dgm:pt>
    <dgm:pt modelId="{6ECA6514-CF2F-4608-8494-C953C495CD89}" type="pres">
      <dgm:prSet presAssocID="{586DF202-4C3D-4BA5-BC18-64126F4FA06D}" presName="parTx" presStyleLbl="alignNode1" presStyleIdx="1" presStyleCnt="3" custLinFactNeighborX="229" custLinFactNeighborY="5543">
        <dgm:presLayoutVars>
          <dgm:chMax val="0"/>
          <dgm:chPref val="0"/>
          <dgm:bulletEnabled val="1"/>
        </dgm:presLayoutVars>
      </dgm:prSet>
      <dgm:spPr/>
      <dgm:t>
        <a:bodyPr/>
        <a:lstStyle/>
        <a:p>
          <a:endParaRPr lang="id-ID"/>
        </a:p>
      </dgm:t>
    </dgm:pt>
    <dgm:pt modelId="{192A824C-E68A-4C9D-A8AB-514DCCA99508}" type="pres">
      <dgm:prSet presAssocID="{586DF202-4C3D-4BA5-BC18-64126F4FA06D}" presName="desTx" presStyleLbl="alignAccFollowNode1" presStyleIdx="1" presStyleCnt="3">
        <dgm:presLayoutVars>
          <dgm:bulletEnabled val="1"/>
        </dgm:presLayoutVars>
      </dgm:prSet>
      <dgm:spPr/>
      <dgm:t>
        <a:bodyPr/>
        <a:lstStyle/>
        <a:p>
          <a:endParaRPr lang="id-ID"/>
        </a:p>
      </dgm:t>
    </dgm:pt>
    <dgm:pt modelId="{14DAB3EA-2128-4739-9248-47FC8EF5BA65}" type="pres">
      <dgm:prSet presAssocID="{07AD59B8-6613-4F35-8DA6-05D0DF715B9F}" presName="space" presStyleCnt="0"/>
      <dgm:spPr/>
    </dgm:pt>
    <dgm:pt modelId="{E5C82C3C-FB63-4737-BE13-1752C34E05C5}" type="pres">
      <dgm:prSet presAssocID="{65DB94FF-6BD7-4038-ACA5-258F7D19E12D}" presName="composite" presStyleCnt="0"/>
      <dgm:spPr/>
    </dgm:pt>
    <dgm:pt modelId="{F02C1A28-E8C8-46DF-B053-C11CECEED834}" type="pres">
      <dgm:prSet presAssocID="{65DB94FF-6BD7-4038-ACA5-258F7D19E12D}" presName="parTx" presStyleLbl="alignNode1" presStyleIdx="2" presStyleCnt="3">
        <dgm:presLayoutVars>
          <dgm:chMax val="0"/>
          <dgm:chPref val="0"/>
          <dgm:bulletEnabled val="1"/>
        </dgm:presLayoutVars>
      </dgm:prSet>
      <dgm:spPr/>
      <dgm:t>
        <a:bodyPr/>
        <a:lstStyle/>
        <a:p>
          <a:endParaRPr lang="id-ID"/>
        </a:p>
      </dgm:t>
    </dgm:pt>
    <dgm:pt modelId="{30CC92F9-C1D1-4DD7-9478-9C888315ECE3}" type="pres">
      <dgm:prSet presAssocID="{65DB94FF-6BD7-4038-ACA5-258F7D19E12D}" presName="desTx" presStyleLbl="alignAccFollowNode1" presStyleIdx="2" presStyleCnt="3">
        <dgm:presLayoutVars>
          <dgm:bulletEnabled val="1"/>
        </dgm:presLayoutVars>
      </dgm:prSet>
      <dgm:spPr/>
      <dgm:t>
        <a:bodyPr/>
        <a:lstStyle/>
        <a:p>
          <a:endParaRPr lang="id-ID"/>
        </a:p>
      </dgm:t>
    </dgm:pt>
  </dgm:ptLst>
  <dgm:cxnLst>
    <dgm:cxn modelId="{CE88B835-C57D-4457-9442-46AA06B45881}" type="presOf" srcId="{CD754DD6-BD40-4DE7-82C0-E47C519B81FC}" destId="{30CC92F9-C1D1-4DD7-9478-9C888315ECE3}" srcOrd="0" destOrd="0" presId="urn:microsoft.com/office/officeart/2005/8/layout/hList1"/>
    <dgm:cxn modelId="{E56C4856-4534-423F-A983-CCD4555B5CE4}" srcId="{586DF202-4C3D-4BA5-BC18-64126F4FA06D}" destId="{EC243C02-F8B8-4CA6-BDD3-65C9F12DDCB0}" srcOrd="1" destOrd="0" parTransId="{77EE40EA-CB6D-4AFB-9178-482CB5C9975D}" sibTransId="{F8A520EF-9AA7-4F7B-AAEC-FC6554A803F0}"/>
    <dgm:cxn modelId="{8C4E8029-470F-4BF0-A60C-0B04A8E6AA7E}" srcId="{4ACF4C58-3B9E-41FB-BBCE-80CFAEB6580F}" destId="{877C7A08-B31D-4121-83FA-A59BDF31ADC5}" srcOrd="0" destOrd="0" parTransId="{C3D6D959-C03C-4C23-8D84-4C3B7E075BDE}" sibTransId="{39670A43-9000-412B-9339-881A7EA33765}"/>
    <dgm:cxn modelId="{035C9B15-AF2E-4058-A437-000BFB6BE2BA}" type="presOf" srcId="{4BE22473-FB61-432B-82F6-8CA97C9A2CDD}" destId="{192A824C-E68A-4C9D-A8AB-514DCCA99508}" srcOrd="0" destOrd="0" presId="urn:microsoft.com/office/officeart/2005/8/layout/hList1"/>
    <dgm:cxn modelId="{2EA5A303-422F-44D5-A999-0191296A2567}" type="presOf" srcId="{B2AEF168-3038-42CB-96C9-5CA5FDF1C087}" destId="{D04848F8-6A52-46A1-B3F0-A1E6B878EDAB}" srcOrd="0" destOrd="1" presId="urn:microsoft.com/office/officeart/2005/8/layout/hList1"/>
    <dgm:cxn modelId="{AB7CEA14-77C4-4FEF-9529-9EBB162A8EF6}" srcId="{4ACF4C58-3B9E-41FB-BBCE-80CFAEB6580F}" destId="{E51FEF4D-600F-4A0C-810D-CF75ECAB4936}" srcOrd="2" destOrd="0" parTransId="{F59A2739-66DC-4D79-B6F1-76E08CFF0648}" sibTransId="{D3A32FFC-C5AE-40E3-B55B-84CDB60A687E}"/>
    <dgm:cxn modelId="{E551013E-7FDF-479C-9EB4-BA266BC1C778}" type="presOf" srcId="{511A28CA-6979-4CB3-B0BF-88C81F1505BE}" destId="{D6E0D316-DD35-4641-880B-D53C97F3F8A0}" srcOrd="0" destOrd="0" presId="urn:microsoft.com/office/officeart/2005/8/layout/hList1"/>
    <dgm:cxn modelId="{1BA75D5C-6F4E-482F-B4CC-0824FC42D903}" srcId="{511A28CA-6979-4CB3-B0BF-88C81F1505BE}" destId="{65DB94FF-6BD7-4038-ACA5-258F7D19E12D}" srcOrd="2" destOrd="0" parTransId="{8C38B10F-9AE6-4B34-AFFB-2DC9934DF842}" sibTransId="{E86E4F5A-54BC-429C-B8C4-4F388D98FC20}"/>
    <dgm:cxn modelId="{10481112-B966-479F-A87B-FDA8CC7E4A3F}" type="presOf" srcId="{586DF202-4C3D-4BA5-BC18-64126F4FA06D}" destId="{6ECA6514-CF2F-4608-8494-C953C495CD89}" srcOrd="0" destOrd="0" presId="urn:microsoft.com/office/officeart/2005/8/layout/hList1"/>
    <dgm:cxn modelId="{DA1B3D8B-C9C4-4106-9151-E76C237E4667}" srcId="{4ACF4C58-3B9E-41FB-BBCE-80CFAEB6580F}" destId="{B2AEF168-3038-42CB-96C9-5CA5FDF1C087}" srcOrd="1" destOrd="0" parTransId="{FE7FCF35-837A-4B29-89D2-389CF71D8202}" sibTransId="{D6E1DBFA-E7AC-4CB6-A9F8-D26E4AC6B97E}"/>
    <dgm:cxn modelId="{D826AD86-7388-4AE8-9C2B-C1CA56021F6E}" type="presOf" srcId="{4ACF4C58-3B9E-41FB-BBCE-80CFAEB6580F}" destId="{E3EFA268-2018-4B80-83C7-D2291CDAC8D3}" srcOrd="0" destOrd="0" presId="urn:microsoft.com/office/officeart/2005/8/layout/hList1"/>
    <dgm:cxn modelId="{99A1CF43-F55A-4AAF-98E0-A007D45C8DA7}" srcId="{586DF202-4C3D-4BA5-BC18-64126F4FA06D}" destId="{4BE22473-FB61-432B-82F6-8CA97C9A2CDD}" srcOrd="0" destOrd="0" parTransId="{900DE2DD-94C2-4BA5-B5C6-34202D5ED0C0}" sibTransId="{627D2A35-6DD2-4B6B-8805-37E6BE8FB7FE}"/>
    <dgm:cxn modelId="{9E1765E9-09BE-4BD8-958F-5FB4565B9393}" srcId="{511A28CA-6979-4CB3-B0BF-88C81F1505BE}" destId="{586DF202-4C3D-4BA5-BC18-64126F4FA06D}" srcOrd="1" destOrd="0" parTransId="{09F48817-2C53-431B-A612-D6CD48063D53}" sibTransId="{07AD59B8-6613-4F35-8DA6-05D0DF715B9F}"/>
    <dgm:cxn modelId="{9B43B4EA-5E2C-4703-8CC3-41CE094084E7}" type="presOf" srcId="{EC243C02-F8B8-4CA6-BDD3-65C9F12DDCB0}" destId="{192A824C-E68A-4C9D-A8AB-514DCCA99508}" srcOrd="0" destOrd="1" presId="urn:microsoft.com/office/officeart/2005/8/layout/hList1"/>
    <dgm:cxn modelId="{E254CC0C-1A6A-45E4-B5D9-8D036740C48A}" type="presOf" srcId="{E51FEF4D-600F-4A0C-810D-CF75ECAB4936}" destId="{D04848F8-6A52-46A1-B3F0-A1E6B878EDAB}" srcOrd="0" destOrd="2" presId="urn:microsoft.com/office/officeart/2005/8/layout/hList1"/>
    <dgm:cxn modelId="{8123D766-D084-4A5B-9442-8450168804B0}" type="presOf" srcId="{877C7A08-B31D-4121-83FA-A59BDF31ADC5}" destId="{D04848F8-6A52-46A1-B3F0-A1E6B878EDAB}" srcOrd="0" destOrd="0" presId="urn:microsoft.com/office/officeart/2005/8/layout/hList1"/>
    <dgm:cxn modelId="{1BED2717-AADE-4389-9C04-619AE3C46113}" srcId="{65DB94FF-6BD7-4038-ACA5-258F7D19E12D}" destId="{CD754DD6-BD40-4DE7-82C0-E47C519B81FC}" srcOrd="0" destOrd="0" parTransId="{66AE6631-4B90-4D1A-BCBC-C1C3B0E97DEA}" sibTransId="{363EBCFC-D0A5-4F84-8E2A-1CC020FD57D6}"/>
    <dgm:cxn modelId="{1C8F3155-3306-44A2-8BFB-BA87A6126386}" srcId="{511A28CA-6979-4CB3-B0BF-88C81F1505BE}" destId="{4ACF4C58-3B9E-41FB-BBCE-80CFAEB6580F}" srcOrd="0" destOrd="0" parTransId="{C801E32E-9B5D-4E4A-A9C1-B2ACB138D257}" sibTransId="{73D0AFC5-CEE1-46AC-B624-7FEA9F7E09C0}"/>
    <dgm:cxn modelId="{BB0777C5-8517-452A-B6CF-B98B56F304BE}" type="presOf" srcId="{65DB94FF-6BD7-4038-ACA5-258F7D19E12D}" destId="{F02C1A28-E8C8-46DF-B053-C11CECEED834}" srcOrd="0" destOrd="0" presId="urn:microsoft.com/office/officeart/2005/8/layout/hList1"/>
    <dgm:cxn modelId="{3AAF485C-DBDC-4F9F-946D-1FE6812116F6}" type="presParOf" srcId="{D6E0D316-DD35-4641-880B-D53C97F3F8A0}" destId="{B966DE7E-2EEC-4C29-9F04-EE588DABD989}" srcOrd="0" destOrd="0" presId="urn:microsoft.com/office/officeart/2005/8/layout/hList1"/>
    <dgm:cxn modelId="{FBC08A51-83A8-4F9E-87B1-2004A141F69D}" type="presParOf" srcId="{B966DE7E-2EEC-4C29-9F04-EE588DABD989}" destId="{E3EFA268-2018-4B80-83C7-D2291CDAC8D3}" srcOrd="0" destOrd="0" presId="urn:microsoft.com/office/officeart/2005/8/layout/hList1"/>
    <dgm:cxn modelId="{741C2635-85CD-4E45-BE47-87F0102765D7}" type="presParOf" srcId="{B966DE7E-2EEC-4C29-9F04-EE588DABD989}" destId="{D04848F8-6A52-46A1-B3F0-A1E6B878EDAB}" srcOrd="1" destOrd="0" presId="urn:microsoft.com/office/officeart/2005/8/layout/hList1"/>
    <dgm:cxn modelId="{BEF898BA-9632-41D3-A5D0-3C5566D5C8C8}" type="presParOf" srcId="{D6E0D316-DD35-4641-880B-D53C97F3F8A0}" destId="{B10034FD-4BD5-4359-A7FD-AD01B2769AF2}" srcOrd="1" destOrd="0" presId="urn:microsoft.com/office/officeart/2005/8/layout/hList1"/>
    <dgm:cxn modelId="{50B8EE18-89E5-4C12-A7D3-B644B2635B1D}" type="presParOf" srcId="{D6E0D316-DD35-4641-880B-D53C97F3F8A0}" destId="{A4264553-D78B-4C6E-8949-70AC1F9BBD48}" srcOrd="2" destOrd="0" presId="urn:microsoft.com/office/officeart/2005/8/layout/hList1"/>
    <dgm:cxn modelId="{2BC47019-F264-4D06-BA89-003E04051B4B}" type="presParOf" srcId="{A4264553-D78B-4C6E-8949-70AC1F9BBD48}" destId="{6ECA6514-CF2F-4608-8494-C953C495CD89}" srcOrd="0" destOrd="0" presId="urn:microsoft.com/office/officeart/2005/8/layout/hList1"/>
    <dgm:cxn modelId="{C888C0E5-45BF-411C-8346-5A427A6BBB93}" type="presParOf" srcId="{A4264553-D78B-4C6E-8949-70AC1F9BBD48}" destId="{192A824C-E68A-4C9D-A8AB-514DCCA99508}" srcOrd="1" destOrd="0" presId="urn:microsoft.com/office/officeart/2005/8/layout/hList1"/>
    <dgm:cxn modelId="{27F2EE71-C304-45C1-A3B0-4B5BC3CBC4FC}" type="presParOf" srcId="{D6E0D316-DD35-4641-880B-D53C97F3F8A0}" destId="{14DAB3EA-2128-4739-9248-47FC8EF5BA65}" srcOrd="3" destOrd="0" presId="urn:microsoft.com/office/officeart/2005/8/layout/hList1"/>
    <dgm:cxn modelId="{D93179B7-296B-40F6-B501-11F6742C3F5E}" type="presParOf" srcId="{D6E0D316-DD35-4641-880B-D53C97F3F8A0}" destId="{E5C82C3C-FB63-4737-BE13-1752C34E05C5}" srcOrd="4" destOrd="0" presId="urn:microsoft.com/office/officeart/2005/8/layout/hList1"/>
    <dgm:cxn modelId="{3942E721-0F28-4D64-8CEE-849149759E50}" type="presParOf" srcId="{E5C82C3C-FB63-4737-BE13-1752C34E05C5}" destId="{F02C1A28-E8C8-46DF-B053-C11CECEED834}" srcOrd="0" destOrd="0" presId="urn:microsoft.com/office/officeart/2005/8/layout/hList1"/>
    <dgm:cxn modelId="{454216A5-6145-4DB5-813A-DB7E07E5F5F2}" type="presParOf" srcId="{E5C82C3C-FB63-4737-BE13-1752C34E05C5}" destId="{30CC92F9-C1D1-4DD7-9478-9C888315EC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80391B-1FD8-4687-82EA-DA240BFFE20E}"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id-ID"/>
        </a:p>
      </dgm:t>
    </dgm:pt>
    <dgm:pt modelId="{2BED23B7-365D-4785-8352-506B72A4B096}">
      <dgm:prSet phldrT="[Text]"/>
      <dgm:spPr/>
      <dgm:t>
        <a:bodyPr/>
        <a:lstStyle/>
        <a:p>
          <a:r>
            <a:rPr lang="id-ID" dirty="0" smtClean="0"/>
            <a:t>DUNIA </a:t>
          </a:r>
          <a:endParaRPr lang="id-ID" dirty="0"/>
        </a:p>
      </dgm:t>
    </dgm:pt>
    <dgm:pt modelId="{94D2D0CB-73AB-4A70-8598-4FCD3B3016B0}" type="parTrans" cxnId="{FEE28263-E50F-4BDA-B468-FFFCA78E2E82}">
      <dgm:prSet/>
      <dgm:spPr/>
      <dgm:t>
        <a:bodyPr/>
        <a:lstStyle/>
        <a:p>
          <a:endParaRPr lang="id-ID"/>
        </a:p>
      </dgm:t>
    </dgm:pt>
    <dgm:pt modelId="{A6083DE0-A69B-428A-AB06-42BBAE4C654E}" type="sibTrans" cxnId="{FEE28263-E50F-4BDA-B468-FFFCA78E2E82}">
      <dgm:prSet/>
      <dgm:spPr/>
      <dgm:t>
        <a:bodyPr/>
        <a:lstStyle/>
        <a:p>
          <a:endParaRPr lang="id-ID"/>
        </a:p>
      </dgm:t>
    </dgm:pt>
    <dgm:pt modelId="{59BB9667-970C-40BC-B38D-29E659AAC318}">
      <dgm:prSet phldrT="[Text]"/>
      <dgm:spPr/>
      <dgm:t>
        <a:bodyPr/>
        <a:lstStyle/>
        <a:p>
          <a:r>
            <a:rPr lang="id-ID" dirty="0" smtClean="0"/>
            <a:t>AKHIRAT</a:t>
          </a:r>
          <a:endParaRPr lang="id-ID" dirty="0"/>
        </a:p>
      </dgm:t>
    </dgm:pt>
    <dgm:pt modelId="{3AA28671-816C-4EDF-BD33-47E67F9FE89B}" type="parTrans" cxnId="{A9B96CE8-1C46-417C-BFFC-58D0B93F452E}">
      <dgm:prSet/>
      <dgm:spPr/>
      <dgm:t>
        <a:bodyPr/>
        <a:lstStyle/>
        <a:p>
          <a:endParaRPr lang="id-ID"/>
        </a:p>
      </dgm:t>
    </dgm:pt>
    <dgm:pt modelId="{BC9FBD77-8B4A-4BE5-A238-AEF10974D062}" type="sibTrans" cxnId="{A9B96CE8-1C46-417C-BFFC-58D0B93F452E}">
      <dgm:prSet/>
      <dgm:spPr/>
      <dgm:t>
        <a:bodyPr/>
        <a:lstStyle/>
        <a:p>
          <a:endParaRPr lang="id-ID"/>
        </a:p>
      </dgm:t>
    </dgm:pt>
    <dgm:pt modelId="{287E91DF-0CD6-460B-BEC9-7C10B5820A60}" type="pres">
      <dgm:prSet presAssocID="{8180391B-1FD8-4687-82EA-DA240BFFE20E}" presName="cycle" presStyleCnt="0">
        <dgm:presLayoutVars>
          <dgm:dir/>
          <dgm:resizeHandles val="exact"/>
        </dgm:presLayoutVars>
      </dgm:prSet>
      <dgm:spPr/>
      <dgm:t>
        <a:bodyPr/>
        <a:lstStyle/>
        <a:p>
          <a:endParaRPr lang="id-ID"/>
        </a:p>
      </dgm:t>
    </dgm:pt>
    <dgm:pt modelId="{7DE433B3-0D56-4380-A633-3A52C7A4CE7C}" type="pres">
      <dgm:prSet presAssocID="{2BED23B7-365D-4785-8352-506B72A4B096}" presName="arrow" presStyleLbl="node1" presStyleIdx="0" presStyleCnt="2">
        <dgm:presLayoutVars>
          <dgm:bulletEnabled val="1"/>
        </dgm:presLayoutVars>
      </dgm:prSet>
      <dgm:spPr/>
      <dgm:t>
        <a:bodyPr/>
        <a:lstStyle/>
        <a:p>
          <a:endParaRPr lang="id-ID"/>
        </a:p>
      </dgm:t>
    </dgm:pt>
    <dgm:pt modelId="{19D0DA10-60CB-453B-839C-6E180E1CAD03}" type="pres">
      <dgm:prSet presAssocID="{59BB9667-970C-40BC-B38D-29E659AAC318}" presName="arrow" presStyleLbl="node1" presStyleIdx="1" presStyleCnt="2">
        <dgm:presLayoutVars>
          <dgm:bulletEnabled val="1"/>
        </dgm:presLayoutVars>
      </dgm:prSet>
      <dgm:spPr/>
      <dgm:t>
        <a:bodyPr/>
        <a:lstStyle/>
        <a:p>
          <a:endParaRPr lang="id-ID"/>
        </a:p>
      </dgm:t>
    </dgm:pt>
  </dgm:ptLst>
  <dgm:cxnLst>
    <dgm:cxn modelId="{5BE143C0-D857-4E48-996F-4EFC44211458}" type="presOf" srcId="{59BB9667-970C-40BC-B38D-29E659AAC318}" destId="{19D0DA10-60CB-453B-839C-6E180E1CAD03}" srcOrd="0" destOrd="0" presId="urn:microsoft.com/office/officeart/2005/8/layout/arrow1"/>
    <dgm:cxn modelId="{FEE28263-E50F-4BDA-B468-FFFCA78E2E82}" srcId="{8180391B-1FD8-4687-82EA-DA240BFFE20E}" destId="{2BED23B7-365D-4785-8352-506B72A4B096}" srcOrd="0" destOrd="0" parTransId="{94D2D0CB-73AB-4A70-8598-4FCD3B3016B0}" sibTransId="{A6083DE0-A69B-428A-AB06-42BBAE4C654E}"/>
    <dgm:cxn modelId="{9F71788C-B77F-4FFB-A4C1-0C35D70B1264}" type="presOf" srcId="{2BED23B7-365D-4785-8352-506B72A4B096}" destId="{7DE433B3-0D56-4380-A633-3A52C7A4CE7C}" srcOrd="0" destOrd="0" presId="urn:microsoft.com/office/officeart/2005/8/layout/arrow1"/>
    <dgm:cxn modelId="{C838DBF4-D150-4B61-A759-F08585F90F5F}" type="presOf" srcId="{8180391B-1FD8-4687-82EA-DA240BFFE20E}" destId="{287E91DF-0CD6-460B-BEC9-7C10B5820A60}" srcOrd="0" destOrd="0" presId="urn:microsoft.com/office/officeart/2005/8/layout/arrow1"/>
    <dgm:cxn modelId="{A9B96CE8-1C46-417C-BFFC-58D0B93F452E}" srcId="{8180391B-1FD8-4687-82EA-DA240BFFE20E}" destId="{59BB9667-970C-40BC-B38D-29E659AAC318}" srcOrd="1" destOrd="0" parTransId="{3AA28671-816C-4EDF-BD33-47E67F9FE89B}" sibTransId="{BC9FBD77-8B4A-4BE5-A238-AEF10974D062}"/>
    <dgm:cxn modelId="{8860E7D8-170B-4893-A5D2-2C923525E437}" type="presParOf" srcId="{287E91DF-0CD6-460B-BEC9-7C10B5820A60}" destId="{7DE433B3-0D56-4380-A633-3A52C7A4CE7C}" srcOrd="0" destOrd="0" presId="urn:microsoft.com/office/officeart/2005/8/layout/arrow1"/>
    <dgm:cxn modelId="{05957B5C-778C-47C8-B7C0-77D05B8C95A4}" type="presParOf" srcId="{287E91DF-0CD6-460B-BEC9-7C10B5820A60}" destId="{19D0DA10-60CB-453B-839C-6E180E1CAD03}"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04B111-7E79-4E56-BD42-EEF67F807F61}">
      <dsp:nvSpPr>
        <dsp:cNvPr id="0" name=""/>
        <dsp:cNvSpPr/>
      </dsp:nvSpPr>
      <dsp:spPr>
        <a:xfrm>
          <a:off x="2962732" y="1839212"/>
          <a:ext cx="1544930" cy="1544930"/>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id-ID" sz="1500" kern="1200" dirty="0" smtClean="0"/>
            <a:t>(TAWAZUN)</a:t>
          </a:r>
          <a:endParaRPr lang="id-ID" sz="1500" kern="1200" dirty="0"/>
        </a:p>
      </dsp:txBody>
      <dsp:txXfrm>
        <a:off x="3188982" y="2065462"/>
        <a:ext cx="1092430" cy="1092430"/>
      </dsp:txXfrm>
    </dsp:sp>
    <dsp:sp modelId="{31C5B6E8-FA07-4922-8710-6C03A0C60182}">
      <dsp:nvSpPr>
        <dsp:cNvPr id="0" name=""/>
        <dsp:cNvSpPr/>
      </dsp:nvSpPr>
      <dsp:spPr>
        <a:xfrm rot="12900000">
          <a:off x="1969953" y="1569678"/>
          <a:ext cx="1183050" cy="4403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53CF644-87F4-4386-A587-6B391FE63A47}">
      <dsp:nvSpPr>
        <dsp:cNvPr id="0" name=""/>
        <dsp:cNvSpPr/>
      </dsp:nvSpPr>
      <dsp:spPr>
        <a:xfrm>
          <a:off x="1224147" y="863472"/>
          <a:ext cx="1705565" cy="1174146"/>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id-ID" sz="1800" kern="1200" dirty="0" smtClean="0"/>
            <a:t>TASAMUH</a:t>
          </a:r>
        </a:p>
        <a:p>
          <a:pPr lvl="0" algn="ctr" defTabSz="800100">
            <a:lnSpc>
              <a:spcPct val="90000"/>
            </a:lnSpc>
            <a:spcBef>
              <a:spcPct val="0"/>
            </a:spcBef>
            <a:spcAft>
              <a:spcPct val="35000"/>
            </a:spcAft>
          </a:pPr>
          <a:r>
            <a:rPr lang="id-ID" sz="1800" kern="1200" dirty="0" smtClean="0"/>
            <a:t>(TOLERAN)</a:t>
          </a:r>
          <a:endParaRPr lang="id-ID" sz="1800" kern="1200" dirty="0"/>
        </a:p>
      </dsp:txBody>
      <dsp:txXfrm>
        <a:off x="1258537" y="897862"/>
        <a:ext cx="1636785" cy="1105366"/>
      </dsp:txXfrm>
    </dsp:sp>
    <dsp:sp modelId="{9D53C218-2154-45E6-8E98-D6330915D1F3}">
      <dsp:nvSpPr>
        <dsp:cNvPr id="0" name=""/>
        <dsp:cNvSpPr/>
      </dsp:nvSpPr>
      <dsp:spPr>
        <a:xfrm rot="16200000">
          <a:off x="3143671" y="958679"/>
          <a:ext cx="1183050" cy="4403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DF1E2B-87C4-447D-8AFD-6ED82526942A}">
      <dsp:nvSpPr>
        <dsp:cNvPr id="0" name=""/>
        <dsp:cNvSpPr/>
      </dsp:nvSpPr>
      <dsp:spPr>
        <a:xfrm>
          <a:off x="3001355" y="233"/>
          <a:ext cx="1467683" cy="1174146"/>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id-ID" sz="1800" kern="1200" dirty="0" smtClean="0"/>
            <a:t>TAWASUTH (MODERAT)</a:t>
          </a:r>
          <a:endParaRPr lang="id-ID" sz="1800" kern="1200" dirty="0"/>
        </a:p>
      </dsp:txBody>
      <dsp:txXfrm>
        <a:off x="3035745" y="34623"/>
        <a:ext cx="1398903" cy="1105366"/>
      </dsp:txXfrm>
    </dsp:sp>
    <dsp:sp modelId="{442C0C4D-FB86-4672-98EE-F690149CC64D}">
      <dsp:nvSpPr>
        <dsp:cNvPr id="0" name=""/>
        <dsp:cNvSpPr/>
      </dsp:nvSpPr>
      <dsp:spPr>
        <a:xfrm rot="19500000">
          <a:off x="4317390" y="1569678"/>
          <a:ext cx="1183050" cy="4403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D1E90E9-F07C-4551-950E-86957D2D617F}">
      <dsp:nvSpPr>
        <dsp:cNvPr id="0" name=""/>
        <dsp:cNvSpPr/>
      </dsp:nvSpPr>
      <dsp:spPr>
        <a:xfrm>
          <a:off x="4594251" y="863472"/>
          <a:ext cx="1598424" cy="1174146"/>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id-ID" sz="1800" kern="1200" dirty="0" smtClean="0"/>
            <a:t>(I’TIDAL)</a:t>
          </a:r>
          <a:endParaRPr lang="id-ID" sz="1800" kern="1200" dirty="0"/>
        </a:p>
      </dsp:txBody>
      <dsp:txXfrm>
        <a:off x="4628641" y="897862"/>
        <a:ext cx="1529644" cy="1105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33BF49-7806-496F-8F39-7F225E6B424F}">
      <dsp:nvSpPr>
        <dsp:cNvPr id="0" name=""/>
        <dsp:cNvSpPr/>
      </dsp:nvSpPr>
      <dsp:spPr>
        <a:xfrm>
          <a:off x="0" y="615759"/>
          <a:ext cx="6096000" cy="7056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6CF6D0-CF37-466F-AC15-24B3B3498494}">
      <dsp:nvSpPr>
        <dsp:cNvPr id="0" name=""/>
        <dsp:cNvSpPr/>
      </dsp:nvSpPr>
      <dsp:spPr>
        <a:xfrm>
          <a:off x="304800" y="202479"/>
          <a:ext cx="4267200" cy="8265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244600">
            <a:lnSpc>
              <a:spcPct val="90000"/>
            </a:lnSpc>
            <a:spcBef>
              <a:spcPct val="0"/>
            </a:spcBef>
            <a:spcAft>
              <a:spcPct val="35000"/>
            </a:spcAft>
          </a:pPr>
          <a:r>
            <a:rPr lang="id-ID" sz="2800" kern="1200" dirty="0" smtClean="0"/>
            <a:t>SEKULERISASI AGAMA</a:t>
          </a:r>
          <a:endParaRPr lang="id-ID" sz="2800" kern="1200" dirty="0"/>
        </a:p>
      </dsp:txBody>
      <dsp:txXfrm>
        <a:off x="345149" y="242828"/>
        <a:ext cx="4186502" cy="745862"/>
      </dsp:txXfrm>
    </dsp:sp>
    <dsp:sp modelId="{7A9290F4-0609-4F1F-A635-1396CE4EA2C8}">
      <dsp:nvSpPr>
        <dsp:cNvPr id="0" name=""/>
        <dsp:cNvSpPr/>
      </dsp:nvSpPr>
      <dsp:spPr>
        <a:xfrm>
          <a:off x="0" y="1885840"/>
          <a:ext cx="6096000" cy="7056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26CC46-C969-4901-B9E8-E1B7030EDF2F}">
      <dsp:nvSpPr>
        <dsp:cNvPr id="0" name=""/>
        <dsp:cNvSpPr/>
      </dsp:nvSpPr>
      <dsp:spPr>
        <a:xfrm>
          <a:off x="580327" y="1306735"/>
          <a:ext cx="4267200" cy="8265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244600">
            <a:lnSpc>
              <a:spcPct val="90000"/>
            </a:lnSpc>
            <a:spcBef>
              <a:spcPct val="0"/>
            </a:spcBef>
            <a:spcAft>
              <a:spcPct val="35000"/>
            </a:spcAft>
          </a:pPr>
          <a:r>
            <a:rPr lang="id-ID" sz="2800" kern="1200" dirty="0" smtClean="0"/>
            <a:t>PLURAISASI AGAMA </a:t>
          </a:r>
          <a:endParaRPr lang="id-ID" sz="2800" kern="1200" dirty="0"/>
        </a:p>
      </dsp:txBody>
      <dsp:txXfrm>
        <a:off x="620676" y="1347084"/>
        <a:ext cx="4186502" cy="745862"/>
      </dsp:txXfrm>
    </dsp:sp>
    <dsp:sp modelId="{EF2E06C8-EB61-4389-8254-96D0B87871D8}">
      <dsp:nvSpPr>
        <dsp:cNvPr id="0" name=""/>
        <dsp:cNvSpPr/>
      </dsp:nvSpPr>
      <dsp:spPr>
        <a:xfrm>
          <a:off x="0" y="3155920"/>
          <a:ext cx="6096000" cy="7056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4FFA04-5CE7-4C1C-9D75-D6B7F648B113}">
      <dsp:nvSpPr>
        <dsp:cNvPr id="0" name=""/>
        <dsp:cNvSpPr/>
      </dsp:nvSpPr>
      <dsp:spPr>
        <a:xfrm>
          <a:off x="304800" y="2742640"/>
          <a:ext cx="4267200" cy="8265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244600">
            <a:lnSpc>
              <a:spcPct val="90000"/>
            </a:lnSpc>
            <a:spcBef>
              <a:spcPct val="0"/>
            </a:spcBef>
            <a:spcAft>
              <a:spcPct val="35000"/>
            </a:spcAft>
          </a:pPr>
          <a:r>
            <a:rPr lang="id-ID" sz="2800" kern="1200" dirty="0" smtClean="0"/>
            <a:t>SEKULARISASI AGAMA </a:t>
          </a:r>
          <a:endParaRPr lang="id-ID" sz="2800" kern="1200" dirty="0"/>
        </a:p>
      </dsp:txBody>
      <dsp:txXfrm>
        <a:off x="345149" y="2782989"/>
        <a:ext cx="4186502" cy="745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FA268-2018-4B80-83C7-D2291CDAC8D3}">
      <dsp:nvSpPr>
        <dsp:cNvPr id="0" name=""/>
        <dsp:cNvSpPr/>
      </dsp:nvSpPr>
      <dsp:spPr>
        <a:xfrm>
          <a:off x="2299" y="67202"/>
          <a:ext cx="2241925" cy="485028"/>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Sekularisasi Agama </a:t>
          </a:r>
          <a:endParaRPr lang="id-ID" sz="1600" kern="1200" dirty="0"/>
        </a:p>
      </dsp:txBody>
      <dsp:txXfrm>
        <a:off x="2299" y="67202"/>
        <a:ext cx="2241925" cy="485028"/>
      </dsp:txXfrm>
    </dsp:sp>
    <dsp:sp modelId="{D04848F8-6A52-46A1-B3F0-A1E6B878EDAB}">
      <dsp:nvSpPr>
        <dsp:cNvPr id="0" name=""/>
        <dsp:cNvSpPr/>
      </dsp:nvSpPr>
      <dsp:spPr>
        <a:xfrm>
          <a:off x="2299" y="540117"/>
          <a:ext cx="2241925" cy="4282199"/>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t>Memisahkan urusan dunia dengan agama</a:t>
          </a:r>
          <a:endParaRPr lang="id-ID" sz="1600" kern="1200" dirty="0"/>
        </a:p>
        <a:p>
          <a:pPr marL="171450" lvl="1" indent="-171450" algn="l" defTabSz="711200">
            <a:lnSpc>
              <a:spcPct val="90000"/>
            </a:lnSpc>
            <a:spcBef>
              <a:spcPct val="0"/>
            </a:spcBef>
            <a:spcAft>
              <a:spcPct val="15000"/>
            </a:spcAft>
            <a:buChar char="••"/>
          </a:pPr>
          <a:endParaRPr lang="id-ID" sz="1600" kern="1200" dirty="0"/>
        </a:p>
        <a:p>
          <a:pPr marL="171450" lvl="1" indent="-171450" algn="l" defTabSz="711200">
            <a:lnSpc>
              <a:spcPct val="90000"/>
            </a:lnSpc>
            <a:spcBef>
              <a:spcPct val="0"/>
            </a:spcBef>
            <a:spcAft>
              <a:spcPct val="15000"/>
            </a:spcAft>
            <a:buChar char="••"/>
          </a:pPr>
          <a:r>
            <a:rPr lang="id-ID" sz="1600" kern="1200" dirty="0" smtClean="0">
              <a:solidFill>
                <a:srgbClr val="C00000"/>
              </a:solidFill>
            </a:rPr>
            <a:t>PENDAPAT YANG KELIRU</a:t>
          </a:r>
          <a:endParaRPr lang="id-ID" sz="1600" kern="1200" dirty="0">
            <a:solidFill>
              <a:srgbClr val="C00000"/>
            </a:solidFill>
          </a:endParaRPr>
        </a:p>
        <a:p>
          <a:pPr marL="171450" lvl="1" indent="-171450" algn="l" defTabSz="711200">
            <a:lnSpc>
              <a:spcPct val="90000"/>
            </a:lnSpc>
            <a:spcBef>
              <a:spcPct val="0"/>
            </a:spcBef>
            <a:spcAft>
              <a:spcPct val="15000"/>
            </a:spcAft>
            <a:buChar char="••"/>
          </a:pPr>
          <a:r>
            <a:rPr lang="id-ID" sz="1600" kern="1200" dirty="0" smtClean="0">
              <a:solidFill>
                <a:srgbClr val="C00000"/>
              </a:solidFill>
            </a:rPr>
            <a:t>KARENA ADANYA AGAMA UNTUK MENGATUR KEHIDUPAN KITA DI DUNIA</a:t>
          </a:r>
          <a:r>
            <a:rPr lang="id-ID" sz="1600" kern="1200" dirty="0" smtClean="0"/>
            <a:t>.  </a:t>
          </a:r>
          <a:endParaRPr lang="id-ID" sz="1600" kern="1200" dirty="0"/>
        </a:p>
      </dsp:txBody>
      <dsp:txXfrm>
        <a:off x="2299" y="540117"/>
        <a:ext cx="2241925" cy="4282199"/>
      </dsp:txXfrm>
    </dsp:sp>
    <dsp:sp modelId="{6ECA6514-CF2F-4608-8494-C953C495CD89}">
      <dsp:nvSpPr>
        <dsp:cNvPr id="0" name=""/>
        <dsp:cNvSpPr/>
      </dsp:nvSpPr>
      <dsp:spPr>
        <a:xfrm>
          <a:off x="2558094" y="73259"/>
          <a:ext cx="2241925" cy="460800"/>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Plurailsasi Agama</a:t>
          </a:r>
          <a:endParaRPr lang="id-ID" sz="1600" kern="1200" dirty="0"/>
        </a:p>
      </dsp:txBody>
      <dsp:txXfrm>
        <a:off x="2558094" y="73259"/>
        <a:ext cx="2241925" cy="460800"/>
      </dsp:txXfrm>
    </dsp:sp>
    <dsp:sp modelId="{192A824C-E68A-4C9D-A8AB-514DCCA99508}">
      <dsp:nvSpPr>
        <dsp:cNvPr id="0" name=""/>
        <dsp:cNvSpPr/>
      </dsp:nvSpPr>
      <dsp:spPr>
        <a:xfrm>
          <a:off x="2558094" y="534059"/>
          <a:ext cx="2241925" cy="4282199"/>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t>Semua agama sama benar dan Kebenaran bersifat mutlaq bukan tunggal, semua orang yang baik akan masuk syurga walaupun bukan islam. </a:t>
          </a:r>
          <a:endParaRPr lang="id-ID" sz="1600" kern="1200" dirty="0"/>
        </a:p>
        <a:p>
          <a:pPr marL="171450" lvl="1" indent="-171450" algn="l" defTabSz="711200">
            <a:lnSpc>
              <a:spcPct val="90000"/>
            </a:lnSpc>
            <a:spcBef>
              <a:spcPct val="0"/>
            </a:spcBef>
            <a:spcAft>
              <a:spcPct val="15000"/>
            </a:spcAft>
            <a:buChar char="••"/>
          </a:pPr>
          <a:r>
            <a:rPr lang="id-ID" sz="1600" kern="1200" dirty="0" smtClean="0">
              <a:solidFill>
                <a:srgbClr val="C00000"/>
              </a:solidFill>
            </a:rPr>
            <a:t>PENDAPAT YANG KELIRU KARENA AGAMA YANG DI RIDHOI HANYALAH ISLAM</a:t>
          </a:r>
          <a:endParaRPr lang="id-ID" sz="1600" kern="1200" dirty="0">
            <a:solidFill>
              <a:srgbClr val="C00000"/>
            </a:solidFill>
          </a:endParaRPr>
        </a:p>
      </dsp:txBody>
      <dsp:txXfrm>
        <a:off x="2558094" y="534059"/>
        <a:ext cx="2241925" cy="4282199"/>
      </dsp:txXfrm>
    </dsp:sp>
    <dsp:sp modelId="{F02C1A28-E8C8-46DF-B053-C11CECEED834}">
      <dsp:nvSpPr>
        <dsp:cNvPr id="0" name=""/>
        <dsp:cNvSpPr/>
      </dsp:nvSpPr>
      <dsp:spPr>
        <a:xfrm>
          <a:off x="5113889" y="73259"/>
          <a:ext cx="2241925" cy="460800"/>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Liberalisasi Agama </a:t>
          </a:r>
          <a:endParaRPr lang="id-ID" sz="1600" kern="1200" dirty="0"/>
        </a:p>
      </dsp:txBody>
      <dsp:txXfrm>
        <a:off x="5113889" y="73259"/>
        <a:ext cx="2241925" cy="460800"/>
      </dsp:txXfrm>
    </dsp:sp>
    <dsp:sp modelId="{30CC92F9-C1D1-4DD7-9478-9C888315ECE3}">
      <dsp:nvSpPr>
        <dsp:cNvPr id="0" name=""/>
        <dsp:cNvSpPr/>
      </dsp:nvSpPr>
      <dsp:spPr>
        <a:xfrm>
          <a:off x="5113889" y="534059"/>
          <a:ext cx="2241925" cy="4282199"/>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t>Menafsirkan ayat al-quran atau hadits Rasulullah saw hanya disesuaikan dengan akal pikirannya saja. </a:t>
          </a:r>
          <a:endParaRPr lang="id-ID" sz="1600" kern="1200" dirty="0"/>
        </a:p>
        <a:p>
          <a:pPr marL="171450" lvl="1" indent="-171450" algn="l" defTabSz="711200">
            <a:lnSpc>
              <a:spcPct val="90000"/>
            </a:lnSpc>
            <a:spcBef>
              <a:spcPct val="0"/>
            </a:spcBef>
            <a:spcAft>
              <a:spcPct val="15000"/>
            </a:spcAft>
            <a:buChar char="••"/>
          </a:pPr>
          <a:r>
            <a:rPr lang="id-ID" sz="1600" kern="1200" dirty="0" smtClean="0">
              <a:solidFill>
                <a:srgbClr val="C00000"/>
              </a:solidFill>
            </a:rPr>
            <a:t>PENDAPAT YANG KELIRU KARENA AGAMA TIDAK SEMUANYA MASUK AKAL</a:t>
          </a:r>
          <a:endParaRPr lang="id-ID" sz="1600" kern="1200" dirty="0">
            <a:solidFill>
              <a:srgbClr val="C00000"/>
            </a:solidFill>
          </a:endParaRPr>
        </a:p>
      </dsp:txBody>
      <dsp:txXfrm>
        <a:off x="5113889" y="534059"/>
        <a:ext cx="2241925" cy="42821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33BF49-7806-496F-8F39-7F225E6B424F}">
      <dsp:nvSpPr>
        <dsp:cNvPr id="0" name=""/>
        <dsp:cNvSpPr/>
      </dsp:nvSpPr>
      <dsp:spPr>
        <a:xfrm>
          <a:off x="0" y="464019"/>
          <a:ext cx="6096000" cy="781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6CF6D0-CF37-466F-AC15-24B3B3498494}">
      <dsp:nvSpPr>
        <dsp:cNvPr id="0" name=""/>
        <dsp:cNvSpPr/>
      </dsp:nvSpPr>
      <dsp:spPr>
        <a:xfrm>
          <a:off x="0" y="130458"/>
          <a:ext cx="4267200" cy="9151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id-ID" sz="3100" kern="1200" dirty="0" smtClean="0"/>
            <a:t>Tektualisasi Agama</a:t>
          </a:r>
          <a:endParaRPr lang="id-ID" sz="3100" kern="1200" dirty="0"/>
        </a:p>
      </dsp:txBody>
      <dsp:txXfrm>
        <a:off x="44672" y="175130"/>
        <a:ext cx="4177856" cy="825776"/>
      </dsp:txXfrm>
    </dsp:sp>
    <dsp:sp modelId="{7A9290F4-0609-4F1F-A635-1396CE4EA2C8}">
      <dsp:nvSpPr>
        <dsp:cNvPr id="0" name=""/>
        <dsp:cNvSpPr/>
      </dsp:nvSpPr>
      <dsp:spPr>
        <a:xfrm>
          <a:off x="0" y="1870179"/>
          <a:ext cx="6096000" cy="781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26CC46-C969-4901-B9E8-E1B7030EDF2F}">
      <dsp:nvSpPr>
        <dsp:cNvPr id="0" name=""/>
        <dsp:cNvSpPr/>
      </dsp:nvSpPr>
      <dsp:spPr>
        <a:xfrm>
          <a:off x="580327" y="1229028"/>
          <a:ext cx="4267200" cy="9151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id-ID" sz="3100" kern="1200" dirty="0" smtClean="0"/>
            <a:t>Kembali ke Khilafah</a:t>
          </a:r>
          <a:endParaRPr lang="id-ID" sz="3100" kern="1200" dirty="0"/>
        </a:p>
      </dsp:txBody>
      <dsp:txXfrm>
        <a:off x="624999" y="1273700"/>
        <a:ext cx="4177856" cy="825776"/>
      </dsp:txXfrm>
    </dsp:sp>
    <dsp:sp modelId="{EF2E06C8-EB61-4389-8254-96D0B87871D8}">
      <dsp:nvSpPr>
        <dsp:cNvPr id="0" name=""/>
        <dsp:cNvSpPr/>
      </dsp:nvSpPr>
      <dsp:spPr>
        <a:xfrm>
          <a:off x="0" y="3276340"/>
          <a:ext cx="6096000" cy="7812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4FFA04-5CE7-4C1C-9D75-D6B7F648B113}">
      <dsp:nvSpPr>
        <dsp:cNvPr id="0" name=""/>
        <dsp:cNvSpPr/>
      </dsp:nvSpPr>
      <dsp:spPr>
        <a:xfrm>
          <a:off x="304800" y="2818780"/>
          <a:ext cx="4267200" cy="9151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id-ID" sz="3100" kern="1200" smtClean="0"/>
            <a:t>Aliran radikal lainya</a:t>
          </a:r>
          <a:endParaRPr lang="id-ID" sz="3100" kern="1200" dirty="0"/>
        </a:p>
      </dsp:txBody>
      <dsp:txXfrm>
        <a:off x="349472" y="2863452"/>
        <a:ext cx="4177856" cy="8257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FA268-2018-4B80-83C7-D2291CDAC8D3}">
      <dsp:nvSpPr>
        <dsp:cNvPr id="0" name=""/>
        <dsp:cNvSpPr/>
      </dsp:nvSpPr>
      <dsp:spPr>
        <a:xfrm>
          <a:off x="2299" y="793813"/>
          <a:ext cx="2241925" cy="728816"/>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Tektualisasi Agama</a:t>
          </a:r>
          <a:endParaRPr lang="id-ID" sz="1600" kern="1200" dirty="0"/>
        </a:p>
      </dsp:txBody>
      <dsp:txXfrm>
        <a:off x="2299" y="793813"/>
        <a:ext cx="2241925" cy="728816"/>
      </dsp:txXfrm>
    </dsp:sp>
    <dsp:sp modelId="{D04848F8-6A52-46A1-B3F0-A1E6B878EDAB}">
      <dsp:nvSpPr>
        <dsp:cNvPr id="0" name=""/>
        <dsp:cNvSpPr/>
      </dsp:nvSpPr>
      <dsp:spPr>
        <a:xfrm>
          <a:off x="2299" y="1504426"/>
          <a:ext cx="2241925" cy="2591280"/>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solidFill>
                <a:srgbClr val="C00000"/>
              </a:solidFill>
            </a:rPr>
            <a:t>Ciri-cirinya :</a:t>
          </a:r>
          <a:endParaRPr lang="id-ID" sz="1600" kern="1200" dirty="0"/>
        </a:p>
        <a:p>
          <a:pPr marL="171450" lvl="1" indent="-171450" algn="l" defTabSz="711200">
            <a:lnSpc>
              <a:spcPct val="90000"/>
            </a:lnSpc>
            <a:spcBef>
              <a:spcPct val="0"/>
            </a:spcBef>
            <a:spcAft>
              <a:spcPct val="15000"/>
            </a:spcAft>
            <a:buChar char="••"/>
          </a:pPr>
          <a:r>
            <a:rPr lang="id-ID" sz="1600" kern="1200" dirty="0" smtClean="0">
              <a:solidFill>
                <a:srgbClr val="C00000"/>
              </a:solidFill>
            </a:rPr>
            <a:t>Suka membid’ahkan orang lain</a:t>
          </a:r>
          <a:endParaRPr lang="id-ID" sz="1600" kern="1200" dirty="0">
            <a:solidFill>
              <a:srgbClr val="C00000"/>
            </a:solidFill>
          </a:endParaRPr>
        </a:p>
        <a:p>
          <a:pPr marL="171450" lvl="1" indent="-171450" algn="l" defTabSz="711200">
            <a:lnSpc>
              <a:spcPct val="90000"/>
            </a:lnSpc>
            <a:spcBef>
              <a:spcPct val="0"/>
            </a:spcBef>
            <a:spcAft>
              <a:spcPct val="15000"/>
            </a:spcAft>
            <a:buChar char="••"/>
          </a:pPr>
          <a:r>
            <a:rPr lang="id-ID" sz="1600" kern="1200" dirty="0" smtClean="0">
              <a:solidFill>
                <a:srgbClr val="C00000"/>
              </a:solidFill>
            </a:rPr>
            <a:t>Melakukan ibadah hanya yg ada di al-quran/hadits saja</a:t>
          </a:r>
          <a:endParaRPr lang="id-ID" sz="1600" kern="1200" dirty="0">
            <a:solidFill>
              <a:srgbClr val="C00000"/>
            </a:solidFill>
          </a:endParaRPr>
        </a:p>
      </dsp:txBody>
      <dsp:txXfrm>
        <a:off x="2299" y="1504426"/>
        <a:ext cx="2241925" cy="2591280"/>
      </dsp:txXfrm>
    </dsp:sp>
    <dsp:sp modelId="{6ECA6514-CF2F-4608-8494-C953C495CD89}">
      <dsp:nvSpPr>
        <dsp:cNvPr id="0" name=""/>
        <dsp:cNvSpPr/>
      </dsp:nvSpPr>
      <dsp:spPr>
        <a:xfrm>
          <a:off x="2563228" y="841295"/>
          <a:ext cx="2241925" cy="692409"/>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khilafah</a:t>
          </a:r>
          <a:endParaRPr lang="id-ID" sz="1600" kern="1200" dirty="0"/>
        </a:p>
      </dsp:txBody>
      <dsp:txXfrm>
        <a:off x="2563228" y="841295"/>
        <a:ext cx="2241925" cy="692409"/>
      </dsp:txXfrm>
    </dsp:sp>
    <dsp:sp modelId="{192A824C-E68A-4C9D-A8AB-514DCCA99508}">
      <dsp:nvSpPr>
        <dsp:cNvPr id="0" name=""/>
        <dsp:cNvSpPr/>
      </dsp:nvSpPr>
      <dsp:spPr>
        <a:xfrm>
          <a:off x="2558094" y="1495324"/>
          <a:ext cx="2241925" cy="2591280"/>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t>Menolak kepemimpinan melalui Demokrasi.</a:t>
          </a:r>
          <a:endParaRPr lang="id-ID" sz="1600" kern="1200" dirty="0"/>
        </a:p>
        <a:p>
          <a:pPr marL="171450" lvl="1" indent="-171450" algn="l" defTabSz="711200">
            <a:lnSpc>
              <a:spcPct val="90000"/>
            </a:lnSpc>
            <a:spcBef>
              <a:spcPct val="0"/>
            </a:spcBef>
            <a:spcAft>
              <a:spcPct val="15000"/>
            </a:spcAft>
            <a:buChar char="••"/>
          </a:pPr>
          <a:r>
            <a:rPr lang="id-ID" sz="1600" kern="1200" dirty="0" smtClean="0"/>
            <a:t>Mengembalikan kepemimpinan dengan cara Khilafah</a:t>
          </a:r>
          <a:endParaRPr lang="id-ID" sz="1600" kern="1200" dirty="0"/>
        </a:p>
      </dsp:txBody>
      <dsp:txXfrm>
        <a:off x="2558094" y="1495324"/>
        <a:ext cx="2241925" cy="2591280"/>
      </dsp:txXfrm>
    </dsp:sp>
    <dsp:sp modelId="{F02C1A28-E8C8-46DF-B053-C11CECEED834}">
      <dsp:nvSpPr>
        <dsp:cNvPr id="0" name=""/>
        <dsp:cNvSpPr/>
      </dsp:nvSpPr>
      <dsp:spPr>
        <a:xfrm>
          <a:off x="5113889" y="802915"/>
          <a:ext cx="2241925" cy="692409"/>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id-ID" sz="1600" kern="1200" dirty="0" smtClean="0"/>
            <a:t>Al-qaeda, isis, Ikhwanul Muslimin</a:t>
          </a:r>
          <a:endParaRPr lang="id-ID" sz="1600" kern="1200" dirty="0"/>
        </a:p>
      </dsp:txBody>
      <dsp:txXfrm>
        <a:off x="5113889" y="802915"/>
        <a:ext cx="2241925" cy="692409"/>
      </dsp:txXfrm>
    </dsp:sp>
    <dsp:sp modelId="{30CC92F9-C1D1-4DD7-9478-9C888315ECE3}">
      <dsp:nvSpPr>
        <dsp:cNvPr id="0" name=""/>
        <dsp:cNvSpPr/>
      </dsp:nvSpPr>
      <dsp:spPr>
        <a:xfrm>
          <a:off x="5113889" y="1495324"/>
          <a:ext cx="2241925" cy="2591280"/>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t>Aliran2 keras dengan mengatasnamakan agama</a:t>
          </a:r>
          <a:endParaRPr lang="id-ID" sz="1600" kern="1200" dirty="0"/>
        </a:p>
      </dsp:txBody>
      <dsp:txXfrm>
        <a:off x="5113889" y="1495324"/>
        <a:ext cx="2241925" cy="25912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E433B3-0D56-4380-A633-3A52C7A4CE7C}">
      <dsp:nvSpPr>
        <dsp:cNvPr id="0" name=""/>
        <dsp:cNvSpPr/>
      </dsp:nvSpPr>
      <dsp:spPr>
        <a:xfrm rot="16200000">
          <a:off x="253" y="580925"/>
          <a:ext cx="2902148" cy="2902148"/>
        </a:xfrm>
        <a:prstGeom prst="up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id-ID" sz="3400" kern="1200" dirty="0" smtClean="0"/>
            <a:t>DUNIA </a:t>
          </a:r>
          <a:endParaRPr lang="id-ID" sz="3400" kern="1200" dirty="0"/>
        </a:p>
      </dsp:txBody>
      <dsp:txXfrm rot="5400000">
        <a:off x="508129" y="1306462"/>
        <a:ext cx="2394272" cy="1451074"/>
      </dsp:txXfrm>
    </dsp:sp>
    <dsp:sp modelId="{19D0DA10-60CB-453B-839C-6E180E1CAD03}">
      <dsp:nvSpPr>
        <dsp:cNvPr id="0" name=""/>
        <dsp:cNvSpPr/>
      </dsp:nvSpPr>
      <dsp:spPr>
        <a:xfrm rot="5400000">
          <a:off x="3193598" y="580925"/>
          <a:ext cx="2902148" cy="2902148"/>
        </a:xfrm>
        <a:prstGeom prst="upArrow">
          <a:avLst>
            <a:gd name="adj1" fmla="val 50000"/>
            <a:gd name="adj2" fmla="val 35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id-ID" sz="3400" kern="1200" dirty="0" smtClean="0"/>
            <a:t>AKHIRAT</a:t>
          </a:r>
          <a:endParaRPr lang="id-ID" sz="3400" kern="1200" dirty="0"/>
        </a:p>
      </dsp:txBody>
      <dsp:txXfrm rot="-5400000">
        <a:off x="3193598" y="1306462"/>
        <a:ext cx="2394272" cy="145107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5350A3-2AB4-41DA-BCBB-473A87D3DF22}" type="datetimeFigureOut">
              <a:rPr lang="id-ID" smtClean="0"/>
              <a:t>22/12/2025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BB4A54-8910-422D-A11B-C3D92CE47063}" type="slidenum">
              <a:rPr lang="id-ID" smtClean="0"/>
              <a:t>‹#›</a:t>
            </a:fld>
            <a:endParaRPr lang="id-ID"/>
          </a:p>
        </p:txBody>
      </p:sp>
    </p:spTree>
    <p:extLst>
      <p:ext uri="{BB962C8B-B14F-4D97-AF65-F5344CB8AC3E}">
        <p14:creationId xmlns:p14="http://schemas.microsoft.com/office/powerpoint/2010/main" val="2370692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BA516A8-E47D-46F8-B594-6F9238B7C051}" type="datetimeFigureOut">
              <a:rPr lang="id-ID" smtClean="0"/>
              <a:pPr/>
              <a:t>22/12/2025</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6AE818B-531E-4935-8A51-2191C8802A0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06AE818B-531E-4935-8A51-2191C8802A0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06AE818B-531E-4935-8A51-2191C8802A0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06AE818B-531E-4935-8A51-2191C8802A0B}"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06AE818B-531E-4935-8A51-2191C8802A0B}"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06AE818B-531E-4935-8A51-2191C8802A0B}"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06AE818B-531E-4935-8A51-2191C8802A0B}"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06AE818B-531E-4935-8A51-2191C8802A0B}"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BA516A8-E47D-46F8-B594-6F9238B7C051}" type="datetimeFigureOut">
              <a:rPr lang="id-ID" smtClean="0"/>
              <a:pPr/>
              <a:t>22/12/2025</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06AE818B-531E-4935-8A51-2191C8802A0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A516A8-E47D-46F8-B594-6F9238B7C051}" type="datetimeFigureOut">
              <a:rPr lang="id-ID" smtClean="0"/>
              <a:pPr/>
              <a:t>22/12/2025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06AE818B-531E-4935-8A51-2191C8802A0B}"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BA516A8-E47D-46F8-B594-6F9238B7C051}" type="datetimeFigureOut">
              <a:rPr lang="id-ID" smtClean="0"/>
              <a:pPr/>
              <a:t>22/12/2025</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6AE818B-531E-4935-8A51-2191C8802A0B}"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BA516A8-E47D-46F8-B594-6F9238B7C051}" type="datetimeFigureOut">
              <a:rPr lang="id-ID" smtClean="0"/>
              <a:pPr/>
              <a:t>22/12/2025</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6AE818B-531E-4935-8A51-2191C8802A0B}"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276872"/>
            <a:ext cx="7815290" cy="2232248"/>
          </a:xfrm>
        </p:spPr>
        <p:txBody>
          <a:bodyPr>
            <a:normAutofit fontScale="90000"/>
          </a:bodyPr>
          <a:lstStyle/>
          <a:p>
            <a:pPr algn="ctr"/>
            <a:r>
              <a:rPr lang="id-ID" sz="4000" dirty="0" smtClean="0">
                <a:solidFill>
                  <a:srgbClr val="00B050"/>
                </a:solidFill>
                <a:latin typeface="Aharoni" pitchFamily="2" charset="-79"/>
                <a:cs typeface="Aharoni" pitchFamily="2" charset="-79"/>
              </a:rPr>
              <a:t>KARAKTERISTIK </a:t>
            </a:r>
            <a:r>
              <a:rPr lang="id-ID" sz="4000" dirty="0" smtClean="0">
                <a:solidFill>
                  <a:srgbClr val="00B050"/>
                </a:solidFill>
                <a:latin typeface="Aharoni" pitchFamily="2" charset="-79"/>
                <a:cs typeface="Aharoni" pitchFamily="2" charset="-79"/>
              </a:rPr>
              <a:t>ISLAM MODERAT</a:t>
            </a:r>
            <a:r>
              <a:rPr lang="id-ID" dirty="0" smtClean="0">
                <a:solidFill>
                  <a:srgbClr val="FF0000"/>
                </a:solidFill>
              </a:rPr>
              <a:t/>
            </a:r>
            <a:br>
              <a:rPr lang="id-ID" dirty="0" smtClean="0">
                <a:solidFill>
                  <a:srgbClr val="FF0000"/>
                </a:solidFill>
              </a:rPr>
            </a:br>
            <a:r>
              <a:rPr lang="id-ID" sz="3200" dirty="0" smtClean="0">
                <a:solidFill>
                  <a:srgbClr val="C00000"/>
                </a:solidFill>
              </a:rPr>
              <a:t>Oleh :</a:t>
            </a:r>
            <a:r>
              <a:rPr lang="id-ID" dirty="0" smtClean="0">
                <a:solidFill>
                  <a:srgbClr val="C00000"/>
                </a:solidFill>
              </a:rPr>
              <a:t> </a:t>
            </a:r>
            <a:br>
              <a:rPr lang="id-ID" dirty="0" smtClean="0">
                <a:solidFill>
                  <a:srgbClr val="C00000"/>
                </a:solidFill>
              </a:rPr>
            </a:br>
            <a:r>
              <a:rPr lang="id-ID" sz="3200" dirty="0" smtClean="0">
                <a:solidFill>
                  <a:srgbClr val="C00000"/>
                </a:solidFill>
              </a:rPr>
              <a:t>DR</a:t>
            </a:r>
            <a:r>
              <a:rPr lang="id-ID" sz="3200" smtClean="0">
                <a:solidFill>
                  <a:srgbClr val="C00000"/>
                </a:solidFill>
              </a:rPr>
              <a:t>. </a:t>
            </a:r>
            <a:r>
              <a:rPr lang="id-ID" sz="3200" smtClean="0">
                <a:solidFill>
                  <a:srgbClr val="C00000"/>
                </a:solidFill>
              </a:rPr>
              <a:t>H</a:t>
            </a:r>
            <a:r>
              <a:rPr lang="id-ID" sz="3200" dirty="0" smtClean="0">
                <a:solidFill>
                  <a:srgbClr val="C00000"/>
                </a:solidFill>
              </a:rPr>
              <a:t>. MASRUHIN A.M.,M.Pd.I</a:t>
            </a:r>
            <a:br>
              <a:rPr lang="id-ID" sz="3200" dirty="0" smtClean="0">
                <a:solidFill>
                  <a:srgbClr val="C00000"/>
                </a:solidFill>
              </a:rPr>
            </a:br>
            <a:endParaRPr lang="id-ID" sz="3200"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pPr algn="just"/>
            <a:r>
              <a:rPr lang="id-ID" b="1" u="sng" dirty="0" smtClean="0">
                <a:solidFill>
                  <a:srgbClr val="0070C0"/>
                </a:solidFill>
              </a:rPr>
              <a:t>Tawazun</a:t>
            </a:r>
            <a:endParaRPr lang="id-ID" dirty="0">
              <a:solidFill>
                <a:srgbClr val="0070C0"/>
              </a:solidFill>
            </a:endParaRPr>
          </a:p>
        </p:txBody>
      </p:sp>
      <p:sp>
        <p:nvSpPr>
          <p:cNvPr id="3" name="Subtitle 2"/>
          <p:cNvSpPr>
            <a:spLocks noGrp="1"/>
          </p:cNvSpPr>
          <p:nvPr>
            <p:ph type="subTitle" idx="1"/>
          </p:nvPr>
        </p:nvSpPr>
        <p:spPr>
          <a:xfrm>
            <a:off x="357158" y="1571612"/>
            <a:ext cx="8358246" cy="4067188"/>
          </a:xfrm>
        </p:spPr>
        <p:txBody>
          <a:bodyPr>
            <a:normAutofit fontScale="47500" lnSpcReduction="20000"/>
          </a:bodyPr>
          <a:lstStyle/>
          <a:p>
            <a:pPr algn="just"/>
            <a:r>
              <a:rPr lang="id-ID" dirty="0"/>
              <a:t/>
            </a:r>
            <a:br>
              <a:rPr lang="id-ID" dirty="0"/>
            </a:br>
            <a:r>
              <a:rPr lang="id-ID" sz="5100" dirty="0" smtClean="0">
                <a:solidFill>
                  <a:srgbClr val="FF0000"/>
                </a:solidFill>
              </a:rPr>
              <a:t>Seimbang </a:t>
            </a:r>
            <a:r>
              <a:rPr lang="id-ID" sz="5100" dirty="0">
                <a:solidFill>
                  <a:srgbClr val="FF0000"/>
                </a:solidFill>
              </a:rPr>
              <a:t>dalam segala hal, </a:t>
            </a:r>
            <a:r>
              <a:rPr lang="id-ID" sz="5100" dirty="0" smtClean="0">
                <a:solidFill>
                  <a:srgbClr val="FF0000"/>
                </a:solidFill>
              </a:rPr>
              <a:t>termasuk </a:t>
            </a:r>
            <a:r>
              <a:rPr lang="id-ID" sz="5100" dirty="0">
                <a:solidFill>
                  <a:srgbClr val="FF0000"/>
                </a:solidFill>
              </a:rPr>
              <a:t>dalam penggunaan dalil </a:t>
            </a:r>
            <a:r>
              <a:rPr lang="id-ID" sz="5100" i="1" dirty="0">
                <a:solidFill>
                  <a:srgbClr val="FF0000"/>
                </a:solidFill>
              </a:rPr>
              <a:t>'aqli </a:t>
            </a:r>
            <a:r>
              <a:rPr lang="id-ID" sz="5100" dirty="0">
                <a:solidFill>
                  <a:srgbClr val="FF0000"/>
                </a:solidFill>
              </a:rPr>
              <a:t>(dalil yang bersumber dari akal pikiran rasional) dan dalil </a:t>
            </a:r>
            <a:r>
              <a:rPr lang="id-ID" sz="5100" i="1" dirty="0">
                <a:solidFill>
                  <a:srgbClr val="FF0000"/>
                </a:solidFill>
              </a:rPr>
              <a:t>naqli </a:t>
            </a:r>
            <a:r>
              <a:rPr lang="id-ID" sz="5100" dirty="0">
                <a:solidFill>
                  <a:srgbClr val="FF0000"/>
                </a:solidFill>
              </a:rPr>
              <a:t>(bersumber dari Al-Qur’an dan Hadits). Firman Allah SWT:</a:t>
            </a:r>
          </a:p>
          <a:p>
            <a:pPr algn="just"/>
            <a:r>
              <a:rPr lang="id-ID" sz="5100" i="1" dirty="0">
                <a:solidFill>
                  <a:srgbClr val="FF0000"/>
                </a:solidFill>
              </a:rPr>
              <a:t>Sunguh kami telah mengutus rasul-rasul kami dengan membawa bukti kebenaran yang nyata dan telah kami turunkan bersama mereka al-kitab dan neraca (penimbang keadilan) supaya manusia dapat melaksanakan keadilan.</a:t>
            </a:r>
            <a:r>
              <a:rPr lang="id-ID" sz="5100" dirty="0">
                <a:solidFill>
                  <a:srgbClr val="FF0000"/>
                </a:solidFill>
              </a:rPr>
              <a:t> (QS al-Hadid: 25)</a:t>
            </a:r>
            <a:br>
              <a:rPr lang="id-ID" sz="5100" dirty="0">
                <a:solidFill>
                  <a:srgbClr val="FF0000"/>
                </a:solidFill>
              </a:rPr>
            </a:br>
            <a:r>
              <a:rPr lang="id-ID" sz="5100" dirty="0">
                <a:solidFill>
                  <a:srgbClr val="FF0000"/>
                </a:solidFill>
              </a:rPr>
              <a:t/>
            </a:r>
            <a:br>
              <a:rPr lang="id-ID" sz="5100" dirty="0">
                <a:solidFill>
                  <a:srgbClr val="FF0000"/>
                </a:solidFill>
              </a:rPr>
            </a:br>
            <a:endParaRPr lang="id-ID" sz="5100"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pPr algn="l"/>
            <a:r>
              <a:rPr lang="id-ID" b="1" u="sng" dirty="0" smtClean="0">
                <a:solidFill>
                  <a:schemeClr val="accent4"/>
                </a:solidFill>
              </a:rPr>
              <a:t>AQIDAH</a:t>
            </a:r>
            <a:endParaRPr lang="id-ID" dirty="0">
              <a:solidFill>
                <a:schemeClr val="accent4"/>
              </a:solidFill>
            </a:endParaRPr>
          </a:p>
        </p:txBody>
      </p:sp>
      <p:sp>
        <p:nvSpPr>
          <p:cNvPr id="3" name="Subtitle 2"/>
          <p:cNvSpPr>
            <a:spLocks noGrp="1"/>
          </p:cNvSpPr>
          <p:nvPr>
            <p:ph type="subTitle" idx="1"/>
          </p:nvPr>
        </p:nvSpPr>
        <p:spPr>
          <a:xfrm>
            <a:off x="357158" y="1571612"/>
            <a:ext cx="8358246" cy="4067188"/>
          </a:xfrm>
        </p:spPr>
        <p:txBody>
          <a:bodyPr>
            <a:noAutofit/>
          </a:bodyPr>
          <a:lstStyle/>
          <a:p>
            <a:pPr marL="742950" indent="-742950" algn="just">
              <a:buAutoNum type="alphaLcPeriod"/>
            </a:pPr>
            <a:r>
              <a:rPr lang="id-ID" sz="3200" dirty="0" smtClean="0">
                <a:solidFill>
                  <a:schemeClr val="accent2"/>
                </a:solidFill>
              </a:rPr>
              <a:t>Keseimbangan </a:t>
            </a:r>
            <a:r>
              <a:rPr lang="id-ID" sz="3200" dirty="0">
                <a:solidFill>
                  <a:schemeClr val="accent2"/>
                </a:solidFill>
              </a:rPr>
              <a:t>dalam penggunaan dalil </a:t>
            </a:r>
            <a:r>
              <a:rPr lang="id-ID" sz="3200" i="1" dirty="0">
                <a:solidFill>
                  <a:schemeClr val="accent2"/>
                </a:solidFill>
              </a:rPr>
              <a:t>'aqli </a:t>
            </a:r>
            <a:r>
              <a:rPr lang="id-ID" sz="3200" dirty="0">
                <a:solidFill>
                  <a:schemeClr val="accent2"/>
                </a:solidFill>
              </a:rPr>
              <a:t>dan dalil </a:t>
            </a:r>
            <a:r>
              <a:rPr lang="id-ID" sz="3200" i="1" dirty="0" smtClean="0">
                <a:solidFill>
                  <a:schemeClr val="accent2"/>
                </a:solidFill>
              </a:rPr>
              <a:t>naqli</a:t>
            </a:r>
            <a:r>
              <a:rPr lang="id-ID" sz="3200" dirty="0" smtClean="0">
                <a:solidFill>
                  <a:schemeClr val="accent2"/>
                </a:solidFill>
              </a:rPr>
              <a:t>.</a:t>
            </a:r>
          </a:p>
          <a:p>
            <a:pPr marL="742950" indent="-742950" algn="just">
              <a:buAutoNum type="alphaLcPeriod"/>
            </a:pPr>
            <a:r>
              <a:rPr lang="id-ID" sz="3200" dirty="0" smtClean="0">
                <a:solidFill>
                  <a:schemeClr val="accent2"/>
                </a:solidFill>
              </a:rPr>
              <a:t>Memurnikan </a:t>
            </a:r>
            <a:r>
              <a:rPr lang="id-ID" sz="3200" dirty="0">
                <a:solidFill>
                  <a:schemeClr val="accent2"/>
                </a:solidFill>
              </a:rPr>
              <a:t>akidah dari pengaruh luar </a:t>
            </a:r>
            <a:r>
              <a:rPr lang="id-ID" sz="3200" dirty="0" smtClean="0">
                <a:solidFill>
                  <a:schemeClr val="accent2"/>
                </a:solidFill>
              </a:rPr>
              <a:t>Islam.</a:t>
            </a:r>
          </a:p>
          <a:p>
            <a:pPr marL="742950" indent="-742950" algn="just">
              <a:buAutoNum type="alphaLcPeriod"/>
            </a:pPr>
            <a:r>
              <a:rPr lang="id-ID" sz="3200" dirty="0" smtClean="0">
                <a:solidFill>
                  <a:schemeClr val="accent2"/>
                </a:solidFill>
              </a:rPr>
              <a:t>Tidak </a:t>
            </a:r>
            <a:r>
              <a:rPr lang="id-ID" sz="3200" dirty="0">
                <a:solidFill>
                  <a:schemeClr val="accent2"/>
                </a:solidFill>
              </a:rPr>
              <a:t>gampang menilai salah atau menjatuhkan vonis syirik, bid'ah apalagi kafir</a:t>
            </a:r>
            <a:r>
              <a:rPr lang="id-ID" sz="3200" dirty="0" smtClean="0">
                <a:solidFill>
                  <a:schemeClr val="accent2"/>
                </a:solidFill>
              </a:rPr>
              <a:t>.</a:t>
            </a:r>
          </a:p>
          <a:p>
            <a:pPr marL="742950" indent="-742950" algn="just"/>
            <a:r>
              <a:rPr lang="id-ID" sz="3600" dirty="0"/>
              <a:t/>
            </a:r>
            <a:br>
              <a:rPr lang="id-ID" sz="3600" dirty="0"/>
            </a:br>
            <a:r>
              <a:rPr lang="id-ID" sz="3600" dirty="0"/>
              <a:t/>
            </a:r>
            <a:br>
              <a:rPr lang="id-ID" sz="3600" dirty="0"/>
            </a:br>
            <a:endParaRPr lang="id-ID"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928693"/>
          </a:xfrm>
        </p:spPr>
        <p:txBody>
          <a:bodyPr/>
          <a:lstStyle/>
          <a:p>
            <a:pPr algn="l"/>
            <a:r>
              <a:rPr lang="id-ID" b="1" dirty="0">
                <a:solidFill>
                  <a:schemeClr val="accent4"/>
                </a:solidFill>
              </a:rPr>
              <a:t>2. Syari'ah</a:t>
            </a:r>
            <a:endParaRPr lang="id-ID" dirty="0">
              <a:solidFill>
                <a:schemeClr val="accent4"/>
              </a:solidFill>
            </a:endParaRPr>
          </a:p>
        </p:txBody>
      </p:sp>
      <p:sp>
        <p:nvSpPr>
          <p:cNvPr id="3" name="Subtitle 2"/>
          <p:cNvSpPr>
            <a:spLocks noGrp="1"/>
          </p:cNvSpPr>
          <p:nvPr>
            <p:ph type="subTitle" idx="1"/>
          </p:nvPr>
        </p:nvSpPr>
        <p:spPr>
          <a:xfrm>
            <a:off x="357158" y="928670"/>
            <a:ext cx="8358246" cy="4710130"/>
          </a:xfrm>
        </p:spPr>
        <p:txBody>
          <a:bodyPr>
            <a:noAutofit/>
          </a:bodyPr>
          <a:lstStyle/>
          <a:p>
            <a:pPr marL="742950" indent="-742950" algn="just"/>
            <a:r>
              <a:rPr lang="id-ID" dirty="0" smtClean="0"/>
              <a:t> </a:t>
            </a:r>
            <a:r>
              <a:rPr lang="id-ID" dirty="0">
                <a:solidFill>
                  <a:schemeClr val="accent2"/>
                </a:solidFill>
              </a:rPr>
              <a:t>a. Berpegang teguh pada Al-Qur'an dan Hadits dengan menggunanakan metode yang dapat dipertanggung­jawabkan secara </a:t>
            </a:r>
            <a:r>
              <a:rPr lang="id-ID" dirty="0" smtClean="0">
                <a:solidFill>
                  <a:schemeClr val="accent2"/>
                </a:solidFill>
              </a:rPr>
              <a:t>ilmiah.</a:t>
            </a:r>
          </a:p>
          <a:p>
            <a:pPr marL="742950" indent="-742950" algn="just"/>
            <a:r>
              <a:rPr lang="id-ID" dirty="0" smtClean="0">
                <a:solidFill>
                  <a:schemeClr val="accent2"/>
                </a:solidFill>
              </a:rPr>
              <a:t>b</a:t>
            </a:r>
            <a:r>
              <a:rPr lang="id-ID" dirty="0">
                <a:solidFill>
                  <a:schemeClr val="accent2"/>
                </a:solidFill>
              </a:rPr>
              <a:t>. Akal baru dapat digunakan pada masalah yang yang tidak ada nash yang je1as (</a:t>
            </a:r>
            <a:r>
              <a:rPr lang="id-ID" i="1" dirty="0">
                <a:solidFill>
                  <a:schemeClr val="accent2"/>
                </a:solidFill>
              </a:rPr>
              <a:t>sharih</a:t>
            </a:r>
            <a:r>
              <a:rPr lang="id-ID" dirty="0">
                <a:solidFill>
                  <a:schemeClr val="accent2"/>
                </a:solidFill>
              </a:rPr>
              <a:t>/</a:t>
            </a:r>
            <a:r>
              <a:rPr lang="id-ID" i="1" dirty="0">
                <a:solidFill>
                  <a:schemeClr val="accent2"/>
                </a:solidFill>
              </a:rPr>
              <a:t>qotht'i</a:t>
            </a:r>
            <a:r>
              <a:rPr lang="id-ID" dirty="0" smtClean="0">
                <a:solidFill>
                  <a:schemeClr val="accent2"/>
                </a:solidFill>
              </a:rPr>
              <a:t>).</a:t>
            </a:r>
          </a:p>
          <a:p>
            <a:pPr marL="742950" indent="-742950" algn="just"/>
            <a:r>
              <a:rPr lang="id-ID" dirty="0" smtClean="0">
                <a:solidFill>
                  <a:schemeClr val="accent2"/>
                </a:solidFill>
              </a:rPr>
              <a:t>c</a:t>
            </a:r>
            <a:r>
              <a:rPr lang="id-ID" dirty="0">
                <a:solidFill>
                  <a:schemeClr val="accent2"/>
                </a:solidFill>
              </a:rPr>
              <a:t>. Dapat menerima perbedaan pendapat dalam menilai masalah yang memiliki dalil yang multi-interpretatif (</a:t>
            </a:r>
            <a:r>
              <a:rPr lang="id-ID" i="1" dirty="0">
                <a:solidFill>
                  <a:schemeClr val="accent2"/>
                </a:solidFill>
              </a:rPr>
              <a:t>zhanni</a:t>
            </a:r>
            <a:r>
              <a:rPr lang="id-ID" dirty="0">
                <a:solidFill>
                  <a:schemeClr val="accent2"/>
                </a:solidFill>
              </a:rPr>
              <a:t>).</a:t>
            </a:r>
            <a:br>
              <a:rPr lang="id-ID" dirty="0">
                <a:solidFill>
                  <a:schemeClr val="accent2"/>
                </a:solidFill>
              </a:rPr>
            </a:br>
            <a:r>
              <a:rPr lang="id-ID" sz="3600" dirty="0"/>
              <a:t/>
            </a:r>
            <a:br>
              <a:rPr lang="id-ID" sz="3600" dirty="0"/>
            </a:br>
            <a:endParaRPr lang="id-ID"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928693"/>
          </a:xfrm>
        </p:spPr>
        <p:txBody>
          <a:bodyPr/>
          <a:lstStyle/>
          <a:p>
            <a:pPr algn="l"/>
            <a:r>
              <a:rPr lang="id-ID" b="1" smtClean="0">
                <a:solidFill>
                  <a:schemeClr val="accent4"/>
                </a:solidFill>
              </a:rPr>
              <a:t>3. Tashawwuf/ Akhlak</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just">
              <a:buAutoNum type="alphaLcPeriod"/>
            </a:pPr>
            <a:r>
              <a:rPr lang="id-ID" sz="2400" dirty="0" smtClean="0">
                <a:solidFill>
                  <a:schemeClr val="accent2"/>
                </a:solidFill>
              </a:rPr>
              <a:t>Tidak mencegah, bahkan menganjurkan usaha memperdalam penghayatan ajaran Islam, selama menggunakan cara-cara yang tidak bertentangan dengan prinsip-prinsip hukum Islam.</a:t>
            </a:r>
          </a:p>
          <a:p>
            <a:pPr marL="742950" indent="-742950" algn="just">
              <a:buAutoNum type="alphaLcPeriod"/>
            </a:pPr>
            <a:r>
              <a:rPr lang="id-ID" sz="2400" dirty="0" smtClean="0">
                <a:solidFill>
                  <a:schemeClr val="accent2"/>
                </a:solidFill>
              </a:rPr>
              <a:t>Mencegah </a:t>
            </a:r>
            <a:r>
              <a:rPr lang="id-ID" sz="2400" dirty="0">
                <a:solidFill>
                  <a:schemeClr val="accent2"/>
                </a:solidFill>
              </a:rPr>
              <a:t>sikap berlebihan (</a:t>
            </a:r>
            <a:r>
              <a:rPr lang="id-ID" sz="2400" i="1" dirty="0">
                <a:solidFill>
                  <a:schemeClr val="accent2"/>
                </a:solidFill>
              </a:rPr>
              <a:t>ghuluw</a:t>
            </a:r>
            <a:r>
              <a:rPr lang="id-ID" sz="2400" dirty="0">
                <a:solidFill>
                  <a:schemeClr val="accent2"/>
                </a:solidFill>
              </a:rPr>
              <a:t>) dalam menilai </a:t>
            </a:r>
            <a:r>
              <a:rPr lang="id-ID" sz="2400" dirty="0" smtClean="0">
                <a:solidFill>
                  <a:schemeClr val="accent2"/>
                </a:solidFill>
              </a:rPr>
              <a:t>sesuatu.</a:t>
            </a:r>
          </a:p>
          <a:p>
            <a:pPr marL="742950" indent="-742950" algn="just">
              <a:buAutoNum type="alphaLcPeriod"/>
            </a:pPr>
            <a:r>
              <a:rPr lang="id-ID" sz="2400" dirty="0">
                <a:solidFill>
                  <a:schemeClr val="accent2"/>
                </a:solidFill>
              </a:rPr>
              <a:t>B</a:t>
            </a:r>
            <a:r>
              <a:rPr lang="id-ID" sz="2400" dirty="0" smtClean="0">
                <a:solidFill>
                  <a:schemeClr val="accent2"/>
                </a:solidFill>
              </a:rPr>
              <a:t>erpedoman </a:t>
            </a:r>
            <a:r>
              <a:rPr lang="id-ID" sz="2400" dirty="0">
                <a:solidFill>
                  <a:schemeClr val="accent2"/>
                </a:solidFill>
              </a:rPr>
              <a:t>kepada Akhlak yang luhur. Misalnya sikap </a:t>
            </a:r>
            <a:r>
              <a:rPr lang="id-ID" sz="2400" i="1" dirty="0">
                <a:solidFill>
                  <a:schemeClr val="accent2"/>
                </a:solidFill>
              </a:rPr>
              <a:t>syaja’ah </a:t>
            </a:r>
            <a:r>
              <a:rPr lang="id-ID" sz="2400" dirty="0">
                <a:solidFill>
                  <a:schemeClr val="accent2"/>
                </a:solidFill>
              </a:rPr>
              <a:t>atau berani (antara penakut dan ngawur atau sembrono), sikap </a:t>
            </a:r>
            <a:r>
              <a:rPr lang="id-ID" sz="2400" i="1" dirty="0">
                <a:solidFill>
                  <a:schemeClr val="accent2"/>
                </a:solidFill>
              </a:rPr>
              <a:t>tawadhu' </a:t>
            </a:r>
            <a:r>
              <a:rPr lang="id-ID" sz="2400" dirty="0">
                <a:solidFill>
                  <a:schemeClr val="accent2"/>
                </a:solidFill>
              </a:rPr>
              <a:t>(antara sombong dan rendah diri) dan sikap dermawan (antara kikir dan boros</a:t>
            </a:r>
            <a:r>
              <a:rPr lang="id-ID" sz="2400" dirty="0" smtClean="0">
                <a:solidFill>
                  <a:schemeClr val="accent2"/>
                </a:solidFill>
              </a:rPr>
              <a:t>).</a:t>
            </a:r>
          </a:p>
          <a:p>
            <a:pPr marL="742950" indent="-742950" algn="just"/>
            <a:r>
              <a:rPr lang="id-ID" sz="2800" dirty="0"/>
              <a:t/>
            </a:r>
            <a:br>
              <a:rPr lang="id-ID" sz="2800" dirty="0"/>
            </a:br>
            <a:r>
              <a:rPr lang="id-ID" sz="3600" dirty="0"/>
              <a:t/>
            </a:r>
            <a:br>
              <a:rPr lang="id-ID" sz="3600" dirty="0"/>
            </a:br>
            <a:endParaRPr lang="id-ID"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928693"/>
          </a:xfrm>
        </p:spPr>
        <p:txBody>
          <a:bodyPr>
            <a:normAutofit fontScale="90000"/>
          </a:bodyPr>
          <a:lstStyle/>
          <a:p>
            <a:r>
              <a:rPr lang="id-ID" b="1" dirty="0">
                <a:solidFill>
                  <a:schemeClr val="accent4"/>
                </a:solidFill>
              </a:rPr>
              <a:t>4. Pergaulan antar golongan</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just">
              <a:buAutoNum type="alphaLcPeriod"/>
            </a:pPr>
            <a:r>
              <a:rPr lang="id-ID" sz="2800" dirty="0" smtClean="0">
                <a:solidFill>
                  <a:schemeClr val="accent2"/>
                </a:solidFill>
              </a:rPr>
              <a:t>Mengakui </a:t>
            </a:r>
            <a:r>
              <a:rPr lang="id-ID" sz="2800" dirty="0">
                <a:solidFill>
                  <a:schemeClr val="accent2"/>
                </a:solidFill>
              </a:rPr>
              <a:t>watak manusia yang senang berkumpul dan berkelompok berdasarkan unsur pengikatnya </a:t>
            </a:r>
            <a:r>
              <a:rPr lang="id-ID" sz="2800" dirty="0" smtClean="0">
                <a:solidFill>
                  <a:schemeClr val="accent2"/>
                </a:solidFill>
              </a:rPr>
              <a:t>masing-masing.</a:t>
            </a:r>
          </a:p>
          <a:p>
            <a:pPr marL="742950" indent="-742950" algn="just">
              <a:buAutoNum type="alphaLcPeriod"/>
            </a:pPr>
            <a:r>
              <a:rPr lang="id-ID" sz="2800" dirty="0" smtClean="0">
                <a:solidFill>
                  <a:schemeClr val="accent2"/>
                </a:solidFill>
              </a:rPr>
              <a:t>Mengembangkan </a:t>
            </a:r>
            <a:r>
              <a:rPr lang="id-ID" sz="2800" dirty="0">
                <a:solidFill>
                  <a:schemeClr val="accent2"/>
                </a:solidFill>
              </a:rPr>
              <a:t>toleransi kepada kelompok yang </a:t>
            </a:r>
            <a:r>
              <a:rPr lang="id-ID" sz="2800" dirty="0" smtClean="0">
                <a:solidFill>
                  <a:schemeClr val="accent2"/>
                </a:solidFill>
              </a:rPr>
              <a:t>berbeda.</a:t>
            </a:r>
          </a:p>
          <a:p>
            <a:pPr marL="742950" indent="-742950" algn="just">
              <a:buAutoNum type="alphaLcPeriod"/>
            </a:pPr>
            <a:r>
              <a:rPr lang="id-ID" sz="2800" dirty="0" smtClean="0">
                <a:solidFill>
                  <a:schemeClr val="accent2"/>
                </a:solidFill>
              </a:rPr>
              <a:t>Pergaulan </a:t>
            </a:r>
            <a:r>
              <a:rPr lang="id-ID" sz="2800" dirty="0">
                <a:solidFill>
                  <a:schemeClr val="accent2"/>
                </a:solidFill>
              </a:rPr>
              <a:t>antar golongan harus atas dasar saling menghormati dan </a:t>
            </a:r>
            <a:r>
              <a:rPr lang="id-ID" sz="2800" dirty="0" smtClean="0">
                <a:solidFill>
                  <a:schemeClr val="accent2"/>
                </a:solidFill>
              </a:rPr>
              <a:t>menghargai.</a:t>
            </a:r>
          </a:p>
          <a:p>
            <a:pPr marL="742950" indent="-742950" algn="just">
              <a:buAutoNum type="alphaLcPeriod"/>
            </a:pPr>
            <a:r>
              <a:rPr lang="id-ID" sz="2800" dirty="0" smtClean="0">
                <a:solidFill>
                  <a:schemeClr val="accent2"/>
                </a:solidFill>
              </a:rPr>
              <a:t>Bersikap </a:t>
            </a:r>
            <a:r>
              <a:rPr lang="id-ID" sz="2800" dirty="0">
                <a:solidFill>
                  <a:schemeClr val="accent2"/>
                </a:solidFill>
              </a:rPr>
              <a:t>tegas kepada pihak yang nyata-nyata memusuhi agama Islam</a:t>
            </a:r>
            <a:r>
              <a:rPr lang="id-ID" sz="2800" dirty="0" smtClean="0">
                <a:solidFill>
                  <a:schemeClr val="accent2"/>
                </a:solidFill>
              </a:rPr>
              <a:t>.</a:t>
            </a:r>
          </a:p>
          <a:p>
            <a:pPr marL="742950" indent="-742950" algn="just"/>
            <a:r>
              <a:rPr lang="id-ID" sz="2800" dirty="0"/>
              <a:t/>
            </a:r>
            <a:br>
              <a:rPr lang="id-ID" sz="2800" dirty="0"/>
            </a:br>
            <a:r>
              <a:rPr lang="id-ID" sz="2800" dirty="0"/>
              <a:t/>
            </a:r>
            <a:br>
              <a:rPr lang="id-ID" sz="2800" dirty="0"/>
            </a:br>
            <a:r>
              <a:rPr lang="id-ID" sz="2800" dirty="0"/>
              <a:t/>
            </a:r>
            <a:br>
              <a:rPr lang="id-ID" sz="2800" dirty="0"/>
            </a:br>
            <a:r>
              <a:rPr lang="id-ID" sz="3600" dirty="0"/>
              <a:t/>
            </a:r>
            <a:br>
              <a:rPr lang="id-ID" sz="3600" dirty="0"/>
            </a:br>
            <a:endParaRPr lang="id-ID"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928693"/>
          </a:xfrm>
        </p:spPr>
        <p:txBody>
          <a:bodyPr>
            <a:normAutofit/>
          </a:bodyPr>
          <a:lstStyle/>
          <a:p>
            <a:pPr algn="l"/>
            <a:r>
              <a:rPr lang="id-ID" b="1" dirty="0" smtClean="0">
                <a:solidFill>
                  <a:schemeClr val="accent4"/>
                </a:solidFill>
              </a:rPr>
              <a:t>5</a:t>
            </a:r>
            <a:r>
              <a:rPr lang="id-ID" b="1" dirty="0">
                <a:solidFill>
                  <a:schemeClr val="accent4"/>
                </a:solidFill>
              </a:rPr>
              <a:t>. Kehidupan bernegara</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just">
              <a:buAutoNum type="alphaLcPeriod"/>
            </a:pPr>
            <a:r>
              <a:rPr lang="id-ID" sz="2400" dirty="0" smtClean="0">
                <a:solidFill>
                  <a:schemeClr val="accent2"/>
                </a:solidFill>
              </a:rPr>
              <a:t>NKRI </a:t>
            </a:r>
            <a:r>
              <a:rPr lang="id-ID" sz="2400" dirty="0">
                <a:solidFill>
                  <a:schemeClr val="accent2"/>
                </a:solidFill>
              </a:rPr>
              <a:t>(Negara Kesatuan Republik Indanesia) harus tetap dipertahankan karena merupakan kesepakatan seluruh komponen </a:t>
            </a:r>
            <a:r>
              <a:rPr lang="id-ID" sz="2400" dirty="0" smtClean="0">
                <a:solidFill>
                  <a:schemeClr val="accent2"/>
                </a:solidFill>
              </a:rPr>
              <a:t>bangsa.</a:t>
            </a:r>
          </a:p>
          <a:p>
            <a:pPr marL="742950" indent="-742950" algn="just">
              <a:buAutoNum type="alphaLcPeriod"/>
            </a:pPr>
            <a:r>
              <a:rPr lang="id-ID" sz="2400" dirty="0" smtClean="0">
                <a:solidFill>
                  <a:schemeClr val="accent2"/>
                </a:solidFill>
              </a:rPr>
              <a:t>Selalu </a:t>
            </a:r>
            <a:r>
              <a:rPr lang="id-ID" sz="2400" dirty="0">
                <a:solidFill>
                  <a:schemeClr val="accent2"/>
                </a:solidFill>
              </a:rPr>
              <a:t>taat dan patuh kepada pemerintah dengan semua aturan yang dibuat, selama tidak bertentangan dengan ajaran </a:t>
            </a:r>
            <a:r>
              <a:rPr lang="id-ID" sz="2400" dirty="0" smtClean="0">
                <a:solidFill>
                  <a:schemeClr val="accent2"/>
                </a:solidFill>
              </a:rPr>
              <a:t>agama.</a:t>
            </a:r>
          </a:p>
          <a:p>
            <a:pPr marL="742950" indent="-742950" algn="just">
              <a:buAutoNum type="alphaLcPeriod"/>
            </a:pPr>
            <a:r>
              <a:rPr lang="id-ID" sz="2400" dirty="0" smtClean="0">
                <a:solidFill>
                  <a:schemeClr val="accent2"/>
                </a:solidFill>
              </a:rPr>
              <a:t>Tidak </a:t>
            </a:r>
            <a:r>
              <a:rPr lang="id-ID" sz="2400" dirty="0">
                <a:solidFill>
                  <a:schemeClr val="accent2"/>
                </a:solidFill>
              </a:rPr>
              <a:t>melakukan pemberontakan atau kudeta kepada pemerintah yang </a:t>
            </a:r>
            <a:r>
              <a:rPr lang="id-ID" sz="2400" dirty="0" smtClean="0">
                <a:solidFill>
                  <a:schemeClr val="accent2"/>
                </a:solidFill>
              </a:rPr>
              <a:t>sah.</a:t>
            </a:r>
          </a:p>
          <a:p>
            <a:pPr marL="742950" indent="-742950" algn="just">
              <a:buAutoNum type="alphaLcPeriod"/>
            </a:pPr>
            <a:r>
              <a:rPr lang="id-ID" sz="2400" dirty="0" smtClean="0">
                <a:solidFill>
                  <a:schemeClr val="accent2"/>
                </a:solidFill>
              </a:rPr>
              <a:t>Kalau </a:t>
            </a:r>
            <a:r>
              <a:rPr lang="id-ID" sz="2400" dirty="0">
                <a:solidFill>
                  <a:schemeClr val="accent2"/>
                </a:solidFill>
              </a:rPr>
              <a:t>terjadi penyimpangan dalam pemerintahan, maka mengingatkannya dengan cara yang baik</a:t>
            </a:r>
            <a:r>
              <a:rPr lang="id-ID" sz="2400" dirty="0" smtClean="0">
                <a:solidFill>
                  <a:schemeClr val="accent2"/>
                </a:solidFill>
              </a:rPr>
              <a:t>.</a:t>
            </a:r>
          </a:p>
          <a:p>
            <a:pPr marL="742950" indent="-742950" algn="just"/>
            <a:r>
              <a:rPr lang="id-ID" sz="2800" dirty="0"/>
              <a:t/>
            </a:r>
            <a:br>
              <a:rPr lang="id-ID" sz="2800" dirty="0"/>
            </a:br>
            <a:r>
              <a:rPr lang="id-ID" sz="2800" dirty="0"/>
              <a:t/>
            </a:r>
            <a:br>
              <a:rPr lang="id-ID" sz="2800" dirty="0"/>
            </a:br>
            <a:r>
              <a:rPr lang="id-ID" sz="2800" dirty="0"/>
              <a:t> </a:t>
            </a:r>
            <a:br>
              <a:rPr lang="id-ID" sz="2800" dirty="0"/>
            </a:br>
            <a:r>
              <a:rPr lang="id-ID" sz="2800" dirty="0"/>
              <a:t/>
            </a:r>
            <a:br>
              <a:rPr lang="id-ID" sz="2800" dirty="0"/>
            </a:br>
            <a:r>
              <a:rPr lang="id-ID" sz="3600" dirty="0"/>
              <a:t/>
            </a:r>
            <a:br>
              <a:rPr lang="id-ID" sz="3600" dirty="0"/>
            </a:br>
            <a:endParaRPr lang="id-ID"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85729"/>
            <a:ext cx="7772400" cy="785818"/>
          </a:xfrm>
        </p:spPr>
        <p:txBody>
          <a:bodyPr>
            <a:normAutofit fontScale="90000"/>
          </a:bodyPr>
          <a:lstStyle/>
          <a:p>
            <a:pPr algn="l"/>
            <a:r>
              <a:rPr lang="id-ID" b="1" dirty="0">
                <a:solidFill>
                  <a:schemeClr val="accent4"/>
                </a:solidFill>
              </a:rPr>
              <a:t>6. Kebudayaan</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just">
              <a:buAutoNum type="alphaLcPeriod"/>
            </a:pPr>
            <a:r>
              <a:rPr lang="id-ID" sz="2400" dirty="0" smtClean="0">
                <a:solidFill>
                  <a:schemeClr val="accent2"/>
                </a:solidFill>
              </a:rPr>
              <a:t>Kebudayaan </a:t>
            </a:r>
            <a:r>
              <a:rPr lang="id-ID" sz="2400" dirty="0">
                <a:solidFill>
                  <a:schemeClr val="accent2"/>
                </a:solidFill>
              </a:rPr>
              <a:t>harus ditempatkan pada kedudukan yang wajar. Dinilai dan diukur dengan norma dan hukum </a:t>
            </a:r>
            <a:r>
              <a:rPr lang="id-ID" sz="2400" dirty="0" smtClean="0">
                <a:solidFill>
                  <a:schemeClr val="accent2"/>
                </a:solidFill>
              </a:rPr>
              <a:t>agama.</a:t>
            </a:r>
          </a:p>
          <a:p>
            <a:pPr marL="742950" indent="-742950" algn="just">
              <a:buAutoNum type="alphaLcPeriod"/>
            </a:pPr>
            <a:r>
              <a:rPr lang="id-ID" sz="2400" dirty="0" smtClean="0">
                <a:solidFill>
                  <a:schemeClr val="accent2"/>
                </a:solidFill>
              </a:rPr>
              <a:t>Kebudayaan </a:t>
            </a:r>
            <a:r>
              <a:rPr lang="id-ID" sz="2400" dirty="0">
                <a:solidFill>
                  <a:schemeClr val="accent2"/>
                </a:solidFill>
              </a:rPr>
              <a:t>yang baik dan ridak bertentangan dengan agama dapat diterima, dari manapun datangnya. Sedangkan yang tidak baik harus </a:t>
            </a:r>
            <a:r>
              <a:rPr lang="id-ID" sz="2400" dirty="0" smtClean="0">
                <a:solidFill>
                  <a:schemeClr val="accent2"/>
                </a:solidFill>
              </a:rPr>
              <a:t>ditinggal</a:t>
            </a:r>
          </a:p>
          <a:p>
            <a:pPr marL="742950" indent="-742950" algn="just">
              <a:buAutoNum type="alphaLcPeriod"/>
            </a:pPr>
            <a:r>
              <a:rPr lang="id-ID" sz="2400" dirty="0" smtClean="0">
                <a:solidFill>
                  <a:schemeClr val="accent2"/>
                </a:solidFill>
              </a:rPr>
              <a:t>Dapat </a:t>
            </a:r>
            <a:r>
              <a:rPr lang="id-ID" sz="2400" dirty="0">
                <a:solidFill>
                  <a:schemeClr val="accent2"/>
                </a:solidFill>
              </a:rPr>
              <a:t>menerima budaya baru yang baik dan melestarikan budaya lama yang masih relevan (</a:t>
            </a:r>
            <a:r>
              <a:rPr lang="id-ID" sz="2400" i="1" dirty="0">
                <a:solidFill>
                  <a:schemeClr val="accent2"/>
                </a:solidFill>
              </a:rPr>
              <a:t>al-­muhafazhatu 'alal qadimis shalih wal akhdu bil jadidil ashlah</a:t>
            </a:r>
            <a:r>
              <a:rPr lang="id-ID" sz="2400" dirty="0" smtClean="0">
                <a:solidFill>
                  <a:schemeClr val="accent2"/>
                </a:solidFill>
              </a:rPr>
              <a:t>).</a:t>
            </a:r>
          </a:p>
          <a:p>
            <a:pPr marL="742950" indent="-742950" algn="just"/>
            <a:r>
              <a:rPr lang="id-ID" sz="2800" dirty="0"/>
              <a:t/>
            </a:r>
            <a:br>
              <a:rPr lang="id-ID" sz="2800" dirty="0"/>
            </a:br>
            <a:endParaRPr lang="id-ID"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42852"/>
            <a:ext cx="7772400" cy="928695"/>
          </a:xfrm>
        </p:spPr>
        <p:txBody>
          <a:bodyPr>
            <a:normAutofit fontScale="90000"/>
          </a:bodyPr>
          <a:lstStyle/>
          <a:p>
            <a:pPr algn="l"/>
            <a:r>
              <a:rPr lang="id-ID" b="1" dirty="0" smtClean="0"/>
              <a:t/>
            </a:r>
            <a:br>
              <a:rPr lang="id-ID" b="1" dirty="0" smtClean="0"/>
            </a:br>
            <a:r>
              <a:rPr lang="id-ID" b="1" dirty="0" smtClean="0"/>
              <a:t/>
            </a:r>
            <a:br>
              <a:rPr lang="id-ID" b="1"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a:t/>
            </a:r>
            <a:br>
              <a:rPr lang="id-ID" dirty="0"/>
            </a:br>
            <a:r>
              <a:rPr lang="id-ID" dirty="0" smtClean="0"/>
              <a:t> </a:t>
            </a:r>
            <a:r>
              <a:rPr lang="id-ID" dirty="0" smtClean="0">
                <a:solidFill>
                  <a:schemeClr val="accent4"/>
                </a:solidFill>
              </a:rPr>
              <a:t>7. Dakwah</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just">
              <a:buAutoNum type="alphaLcPeriod"/>
            </a:pPr>
            <a:r>
              <a:rPr lang="id-ID" dirty="0" smtClean="0">
                <a:solidFill>
                  <a:schemeClr val="accent2"/>
                </a:solidFill>
              </a:rPr>
              <a:t>Berdakwah </a:t>
            </a:r>
            <a:r>
              <a:rPr lang="id-ID" dirty="0">
                <a:solidFill>
                  <a:schemeClr val="accent2"/>
                </a:solidFill>
              </a:rPr>
              <a:t>bukan untuk menghukum atau memberikan vonis bersalah, tetapi mengajak masyarakat menuju jalan yang diridhai Allah </a:t>
            </a:r>
            <a:r>
              <a:rPr lang="id-ID" dirty="0" smtClean="0">
                <a:solidFill>
                  <a:schemeClr val="accent2"/>
                </a:solidFill>
              </a:rPr>
              <a:t>SWT.</a:t>
            </a:r>
          </a:p>
          <a:p>
            <a:pPr marL="742950" indent="-742950" algn="just">
              <a:buAutoNum type="alphaLcPeriod"/>
            </a:pPr>
            <a:r>
              <a:rPr lang="id-ID" dirty="0" smtClean="0">
                <a:solidFill>
                  <a:schemeClr val="accent2"/>
                </a:solidFill>
              </a:rPr>
              <a:t>Berdakwah </a:t>
            </a:r>
            <a:r>
              <a:rPr lang="id-ID" dirty="0">
                <a:solidFill>
                  <a:schemeClr val="accent2"/>
                </a:solidFill>
              </a:rPr>
              <a:t>dilakukan dengan tujuan dan sasaran yang </a:t>
            </a:r>
            <a:r>
              <a:rPr lang="id-ID" dirty="0" smtClean="0">
                <a:solidFill>
                  <a:schemeClr val="accent2"/>
                </a:solidFill>
              </a:rPr>
              <a:t>jelas.</a:t>
            </a:r>
          </a:p>
          <a:p>
            <a:pPr marL="742950" indent="-742950" algn="just">
              <a:buAutoNum type="alphaLcPeriod"/>
            </a:pPr>
            <a:r>
              <a:rPr lang="id-ID" dirty="0" smtClean="0">
                <a:solidFill>
                  <a:schemeClr val="accent2"/>
                </a:solidFill>
              </a:rPr>
              <a:t>Dakwah </a:t>
            </a:r>
            <a:r>
              <a:rPr lang="id-ID" dirty="0">
                <a:solidFill>
                  <a:schemeClr val="accent2"/>
                </a:solidFill>
              </a:rPr>
              <a:t>dilakukan dengan petunjuk yang baik dan keterangan yang jelas, disesuaikan dengan kondisi dan keadaan </a:t>
            </a:r>
            <a:r>
              <a:rPr lang="id-ID" dirty="0" smtClean="0">
                <a:solidFill>
                  <a:schemeClr val="accent2"/>
                </a:solidFill>
              </a:rPr>
              <a:t>sasaran dakwah</a:t>
            </a:r>
            <a:r>
              <a:rPr lang="id-ID" dirty="0">
                <a:solidFill>
                  <a:schemeClr val="accent2"/>
                </a:solidFill>
              </a:rPr>
              <a:t>.</a:t>
            </a:r>
            <a:br>
              <a:rPr lang="id-ID" dirty="0">
                <a:solidFill>
                  <a:schemeClr val="accent2"/>
                </a:solidFill>
              </a:rPr>
            </a:br>
            <a:endParaRPr lang="id-ID" dirty="0">
              <a:solidFill>
                <a:schemeClr val="accent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42852"/>
            <a:ext cx="7772400" cy="928695"/>
          </a:xfrm>
        </p:spPr>
        <p:txBody>
          <a:bodyPr>
            <a:normAutofit fontScale="90000"/>
          </a:bodyPr>
          <a:lstStyle/>
          <a:p>
            <a:pPr algn="ctr"/>
            <a:r>
              <a:rPr lang="id-ID" b="1" dirty="0" smtClean="0"/>
              <a:t/>
            </a:r>
            <a:br>
              <a:rPr lang="id-ID" b="1" dirty="0" smtClean="0"/>
            </a:br>
            <a:r>
              <a:rPr lang="id-ID" b="1" dirty="0" smtClean="0"/>
              <a:t/>
            </a:r>
            <a:br>
              <a:rPr lang="id-ID" b="1"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a:t/>
            </a:r>
            <a:br>
              <a:rPr lang="id-ID" dirty="0"/>
            </a:br>
            <a:r>
              <a:rPr lang="id-ID" dirty="0" smtClean="0"/>
              <a:t> </a:t>
            </a:r>
            <a:r>
              <a:rPr lang="id-ID" dirty="0" smtClean="0">
                <a:solidFill>
                  <a:schemeClr val="accent4"/>
                </a:solidFill>
              </a:rPr>
              <a:t>SEKIAN</a:t>
            </a:r>
            <a:endParaRPr lang="id-ID" dirty="0">
              <a:solidFill>
                <a:schemeClr val="accent4"/>
              </a:solidFill>
            </a:endParaRPr>
          </a:p>
        </p:txBody>
      </p:sp>
      <p:sp>
        <p:nvSpPr>
          <p:cNvPr id="3" name="Subtitle 2"/>
          <p:cNvSpPr>
            <a:spLocks noGrp="1"/>
          </p:cNvSpPr>
          <p:nvPr>
            <p:ph type="subTitle" idx="1"/>
          </p:nvPr>
        </p:nvSpPr>
        <p:spPr>
          <a:xfrm>
            <a:off x="357158" y="928670"/>
            <a:ext cx="8358246" cy="5143536"/>
          </a:xfrm>
        </p:spPr>
        <p:txBody>
          <a:bodyPr>
            <a:noAutofit/>
          </a:bodyPr>
          <a:lstStyle/>
          <a:p>
            <a:pPr marL="742950" indent="-742950" algn="ctr"/>
            <a:r>
              <a:rPr lang="id-ID" dirty="0" smtClean="0">
                <a:solidFill>
                  <a:schemeClr val="accent2"/>
                </a:solidFill>
              </a:rPr>
              <a:t>SEMOGA BERMANFAAT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4357"/>
            <a:ext cx="7772400" cy="770427"/>
          </a:xfrm>
        </p:spPr>
        <p:txBody>
          <a:bodyPr>
            <a:noAutofit/>
          </a:bodyPr>
          <a:lstStyle/>
          <a:p>
            <a:pPr algn="ctr"/>
            <a:r>
              <a:rPr lang="id-ID" sz="3200" u="sng" dirty="0" smtClean="0">
                <a:solidFill>
                  <a:srgbClr val="C00000"/>
                </a:solidFill>
              </a:rPr>
              <a:t>KARAKTERISTIK </a:t>
            </a:r>
            <a:r>
              <a:rPr lang="id-ID" sz="3200" u="sng" dirty="0" smtClean="0">
                <a:solidFill>
                  <a:srgbClr val="C00000"/>
                </a:solidFill>
              </a:rPr>
              <a:t>ISLAM MODERAT</a:t>
            </a:r>
            <a:endParaRPr lang="id-ID" sz="3200" dirty="0">
              <a:solidFill>
                <a:srgbClr val="C00000"/>
              </a:solidFill>
            </a:endParaRPr>
          </a:p>
        </p:txBody>
      </p:sp>
      <p:graphicFrame>
        <p:nvGraphicFramePr>
          <p:cNvPr id="4" name="Diagram 3"/>
          <p:cNvGraphicFramePr/>
          <p:nvPr>
            <p:extLst>
              <p:ext uri="{D42A27DB-BD31-4B8C-83A1-F6EECF244321}">
                <p14:modId xmlns:p14="http://schemas.microsoft.com/office/powerpoint/2010/main" val="3484803681"/>
              </p:ext>
            </p:extLst>
          </p:nvPr>
        </p:nvGraphicFramePr>
        <p:xfrm>
          <a:off x="899592" y="1772816"/>
          <a:ext cx="7416824" cy="3384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pPr algn="l"/>
            <a:r>
              <a:rPr lang="id-ID" b="1" u="sng" dirty="0" smtClean="0">
                <a:solidFill>
                  <a:srgbClr val="0070C0"/>
                </a:solidFill>
              </a:rPr>
              <a:t>Tawassuth</a:t>
            </a:r>
            <a:endParaRPr lang="id-ID" dirty="0">
              <a:solidFill>
                <a:srgbClr val="0070C0"/>
              </a:solidFill>
            </a:endParaRPr>
          </a:p>
        </p:txBody>
      </p:sp>
      <p:sp>
        <p:nvSpPr>
          <p:cNvPr id="3" name="Subtitle 2"/>
          <p:cNvSpPr>
            <a:spLocks noGrp="1"/>
          </p:cNvSpPr>
          <p:nvPr>
            <p:ph type="subTitle" idx="1"/>
          </p:nvPr>
        </p:nvSpPr>
        <p:spPr>
          <a:xfrm>
            <a:off x="357158" y="1571612"/>
            <a:ext cx="8358246" cy="4067188"/>
          </a:xfrm>
        </p:spPr>
        <p:txBody>
          <a:bodyPr>
            <a:normAutofit fontScale="85000" lnSpcReduction="20000"/>
          </a:bodyPr>
          <a:lstStyle/>
          <a:p>
            <a:pPr algn="just"/>
            <a:r>
              <a:rPr lang="id-ID" dirty="0" smtClean="0">
                <a:solidFill>
                  <a:srgbClr val="7030A0"/>
                </a:solidFill>
              </a:rPr>
              <a:t>Sikap </a:t>
            </a:r>
            <a:r>
              <a:rPr lang="id-ID" dirty="0">
                <a:solidFill>
                  <a:srgbClr val="7030A0"/>
                </a:solidFill>
              </a:rPr>
              <a:t>tengah-tengah, sedang-sedang, tidak ekstrim kiri ataupun ekstrim kanan. Ini disarikan dari firman Allah SWT:</a:t>
            </a:r>
          </a:p>
          <a:p>
            <a:pPr algn="just"/>
            <a:r>
              <a:rPr lang="id-ID" dirty="0">
                <a:solidFill>
                  <a:srgbClr val="00B050"/>
                </a:solidFill>
              </a:rPr>
              <a:t>وَكَذَلِكَ جَعَلْنَاكُمْ أُمَّةً وَسَطاً لِّتَكُونُواْ شُهَدَاء عَلَى النَّاسِ وَيَكُونَ الرَّسُولُ عَلَيْكُمْ شَهِيداً</a:t>
            </a:r>
          </a:p>
          <a:p>
            <a:pPr algn="just"/>
            <a:r>
              <a:rPr lang="id-ID" dirty="0"/>
              <a:t/>
            </a:r>
            <a:br>
              <a:rPr lang="id-ID" dirty="0"/>
            </a:br>
            <a:r>
              <a:rPr lang="id-ID" i="1" dirty="0">
                <a:solidFill>
                  <a:srgbClr val="7030A0"/>
                </a:solidFill>
              </a:rPr>
              <a:t>Dan demikianlah kami jadikan kamu sekalian (umat Islam) umat pertengahan (adil dan pilihan) agar kamu menjadi saksi (ukuran penilaian) atas (sikap dan perbuatan) manusia umumnya dan supaya Allah SWT menjadi saksi (ukuran penilaian) atas (sikap dan perbuatan) kamu sekalian.</a:t>
            </a:r>
            <a:r>
              <a:rPr lang="id-ID" dirty="0">
                <a:solidFill>
                  <a:srgbClr val="7030A0"/>
                </a:solidFill>
              </a:rPr>
              <a:t> (QS al-Baqarah: 143).</a:t>
            </a:r>
            <a:br>
              <a:rPr lang="id-ID" dirty="0">
                <a:solidFill>
                  <a:srgbClr val="7030A0"/>
                </a:solidFill>
              </a:rPr>
            </a:br>
            <a:r>
              <a:rPr lang="id-ID" dirty="0"/>
              <a:t/>
            </a:r>
            <a:br>
              <a:rPr lang="id-ID" dirty="0"/>
            </a:b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r>
              <a:rPr lang="id-ID" dirty="0" smtClean="0"/>
              <a:t>Ekstrim kiri </a:t>
            </a:r>
            <a:endParaRPr lang="id-ID" dirty="0"/>
          </a:p>
        </p:txBody>
      </p:sp>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928662" y="571480"/>
          <a:ext cx="7358114" cy="4889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r>
              <a:rPr lang="id-ID" dirty="0" smtClean="0"/>
              <a:t>Ekstrim kanan </a:t>
            </a:r>
            <a:endParaRPr lang="id-ID" dirty="0"/>
          </a:p>
        </p:txBody>
      </p:sp>
      <p:sp>
        <p:nvSpPr>
          <p:cNvPr id="3" name="Subtitle 2"/>
          <p:cNvSpPr>
            <a:spLocks noGrp="1"/>
          </p:cNvSpPr>
          <p:nvPr>
            <p:ph type="subTitle" idx="1"/>
          </p:nvPr>
        </p:nvSpPr>
        <p:spPr>
          <a:xfrm>
            <a:off x="357158" y="1643050"/>
            <a:ext cx="8358246" cy="4067188"/>
          </a:xfrm>
        </p:spPr>
        <p:txBody>
          <a:bodyPr>
            <a:normAutofit/>
          </a:bodyPr>
          <a:lstStyle/>
          <a:p>
            <a:endParaRPr lang="id-ID" dirty="0"/>
          </a:p>
        </p:txBody>
      </p:sp>
      <p:graphicFrame>
        <p:nvGraphicFramePr>
          <p:cNvPr id="6" name="Diagram 5"/>
          <p:cNvGraphicFramePr/>
          <p:nvPr>
            <p:extLst>
              <p:ext uri="{D42A27DB-BD31-4B8C-83A1-F6EECF244321}">
                <p14:modId xmlns:p14="http://schemas.microsoft.com/office/powerpoint/2010/main" val="119614171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902192310"/>
              </p:ext>
            </p:extLst>
          </p:nvPr>
        </p:nvGraphicFramePr>
        <p:xfrm>
          <a:off x="928662" y="571480"/>
          <a:ext cx="7358114" cy="4889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769287"/>
          </a:xfrm>
        </p:spPr>
        <p:txBody>
          <a:bodyPr>
            <a:normAutofit fontScale="90000"/>
          </a:bodyPr>
          <a:lstStyle/>
          <a:p>
            <a:pPr algn="l"/>
            <a:r>
              <a:rPr lang="id-ID" b="1" u="sng" dirty="0" smtClean="0">
                <a:solidFill>
                  <a:schemeClr val="accent4"/>
                </a:solidFill>
              </a:rPr>
              <a:t>Tasamuh</a:t>
            </a:r>
            <a:endParaRPr lang="id-ID" dirty="0">
              <a:solidFill>
                <a:schemeClr val="accent4"/>
              </a:solidFill>
            </a:endParaRPr>
          </a:p>
        </p:txBody>
      </p:sp>
      <p:sp>
        <p:nvSpPr>
          <p:cNvPr id="3" name="Subtitle 2"/>
          <p:cNvSpPr>
            <a:spLocks noGrp="1"/>
          </p:cNvSpPr>
          <p:nvPr>
            <p:ph type="subTitle" idx="1"/>
          </p:nvPr>
        </p:nvSpPr>
        <p:spPr>
          <a:xfrm>
            <a:off x="395536" y="1268760"/>
            <a:ext cx="8358246" cy="4067188"/>
          </a:xfrm>
        </p:spPr>
        <p:txBody>
          <a:bodyPr>
            <a:noAutofit/>
          </a:bodyPr>
          <a:lstStyle/>
          <a:p>
            <a:pPr algn="just"/>
            <a:r>
              <a:rPr lang="id-ID" sz="1400" dirty="0">
                <a:solidFill>
                  <a:schemeClr val="accent2"/>
                </a:solidFill>
              </a:rPr>
              <a:t/>
            </a:r>
            <a:br>
              <a:rPr lang="id-ID" sz="1400" dirty="0">
                <a:solidFill>
                  <a:schemeClr val="accent2"/>
                </a:solidFill>
              </a:rPr>
            </a:br>
            <a:r>
              <a:rPr lang="id-ID" sz="1400" dirty="0" smtClean="0">
                <a:solidFill>
                  <a:schemeClr val="accent2"/>
                </a:solidFill>
              </a:rPr>
              <a:t>Toleransi yakni </a:t>
            </a:r>
            <a:r>
              <a:rPr lang="id-ID" sz="1400" dirty="0">
                <a:solidFill>
                  <a:schemeClr val="accent2"/>
                </a:solidFill>
              </a:rPr>
              <a:t>menghargai perbedaan serta menghormati orang yang memiliki prinsip hidup yang tidak sama. Namun bukan berarti mengakui atau membenarkan keyakinan yang berbeda tersebut dalam meneguhkan apa yang diyakini. Firman Allah SWT:</a:t>
            </a:r>
          </a:p>
          <a:p>
            <a:pPr algn="just"/>
            <a:r>
              <a:rPr lang="id-ID" sz="1400" dirty="0">
                <a:solidFill>
                  <a:schemeClr val="accent2"/>
                </a:solidFill>
              </a:rPr>
              <a:t>فَقُولَا لَهُ قَوْلاً لَّيِّناً لَّعَلَّهُ يَتَذَكَّرُ أَوْ يَخْشَى</a:t>
            </a:r>
          </a:p>
          <a:p>
            <a:pPr algn="just"/>
            <a:r>
              <a:rPr lang="id-ID" sz="1400" dirty="0">
                <a:solidFill>
                  <a:schemeClr val="accent2"/>
                </a:solidFill>
              </a:rPr>
              <a:t/>
            </a:r>
            <a:br>
              <a:rPr lang="id-ID" sz="1400" dirty="0">
                <a:solidFill>
                  <a:schemeClr val="accent2"/>
                </a:solidFill>
              </a:rPr>
            </a:br>
            <a:r>
              <a:rPr lang="id-ID" sz="1400" i="1" dirty="0">
                <a:solidFill>
                  <a:schemeClr val="accent2"/>
                </a:solidFill>
              </a:rPr>
              <a:t>Maka berbicaralah kamu berdua (Nabi Musa AS dan Nabi Harun AS) kepadanya (Fir'aun) dengan kata-kata yang lemah lembut dan mudah-mudahan ia ingat dan takut</a:t>
            </a:r>
            <a:r>
              <a:rPr lang="id-ID" sz="1400" dirty="0">
                <a:solidFill>
                  <a:schemeClr val="accent2"/>
                </a:solidFill>
              </a:rPr>
              <a:t>. </a:t>
            </a:r>
            <a:endParaRPr lang="id-ID" sz="1400" dirty="0" smtClean="0">
              <a:solidFill>
                <a:schemeClr val="accent2"/>
              </a:solidFill>
            </a:endParaRPr>
          </a:p>
          <a:p>
            <a:pPr algn="l"/>
            <a:r>
              <a:rPr lang="id-ID" sz="1400" dirty="0" smtClean="0">
                <a:solidFill>
                  <a:schemeClr val="accent2"/>
                </a:solidFill>
              </a:rPr>
              <a:t>(</a:t>
            </a:r>
            <a:r>
              <a:rPr lang="id-ID" sz="1400" dirty="0">
                <a:solidFill>
                  <a:schemeClr val="accent2"/>
                </a:solidFill>
              </a:rPr>
              <a:t>QS. Thaha: 44)</a:t>
            </a:r>
            <a:br>
              <a:rPr lang="id-ID" sz="1400" dirty="0">
                <a:solidFill>
                  <a:schemeClr val="accent2"/>
                </a:solidFill>
              </a:rPr>
            </a:br>
            <a:r>
              <a:rPr lang="id-ID" sz="1400" dirty="0">
                <a:solidFill>
                  <a:schemeClr val="accent2"/>
                </a:solidFill>
              </a:rPr>
              <a:t/>
            </a:r>
            <a:br>
              <a:rPr lang="id-ID" sz="1400" dirty="0">
                <a:solidFill>
                  <a:schemeClr val="accent2"/>
                </a:solidFill>
              </a:rPr>
            </a:br>
            <a:r>
              <a:rPr lang="id-ID" sz="1400" dirty="0">
                <a:solidFill>
                  <a:schemeClr val="accent2"/>
                </a:solidFill>
              </a:rPr>
              <a:t>Ayat ini berbicara tentang perintah Allah SWT kepada Nabi Musa AS dan Nabi Harun AS agar berkata dan bersikap baik kepada Fir'aun. Al-Hafizh Ibnu Katsir (701-774 H/1302-1373 M) ketika menjabarkan ayat ini mengatakan, "Sesungguhnya dakwah Nabi Musa AS dan Nabi Harun AS kepada Fir'aun adalah menggunakan perkataan yang penuh belas kasih, lembut, mudah dan ramah. Hal itu dilakukan supaya lebih menyentuh hati, lebih dapat diterima dan lebih berfaedah". (</a:t>
            </a:r>
            <a:r>
              <a:rPr lang="id-ID" sz="1400" i="1" dirty="0">
                <a:solidFill>
                  <a:schemeClr val="accent2"/>
                </a:solidFill>
              </a:rPr>
              <a:t>Tafsir al-Qur'anil 'Azhim</a:t>
            </a:r>
            <a:r>
              <a:rPr lang="id-ID" sz="1400" dirty="0">
                <a:solidFill>
                  <a:schemeClr val="accent2"/>
                </a:solidFill>
              </a:rPr>
              <a:t>, juz III hal 206).</a:t>
            </a:r>
            <a:br>
              <a:rPr lang="id-ID" sz="1400" dirty="0">
                <a:solidFill>
                  <a:schemeClr val="accent2"/>
                </a:solidFill>
              </a:rPr>
            </a:br>
            <a:endParaRPr lang="id-ID" sz="1400" dirty="0">
              <a:solidFill>
                <a:schemeClr val="accent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71569"/>
          </a:xfrm>
        </p:spPr>
        <p:txBody>
          <a:bodyPr/>
          <a:lstStyle/>
          <a:p>
            <a:pPr algn="just"/>
            <a:r>
              <a:rPr lang="id-ID" b="1" u="sng" dirty="0">
                <a:solidFill>
                  <a:srgbClr val="0070C0"/>
                </a:solidFill>
              </a:rPr>
              <a:t>I'tidal</a:t>
            </a:r>
            <a:endParaRPr lang="id-ID" dirty="0">
              <a:solidFill>
                <a:srgbClr val="0070C0"/>
              </a:solidFill>
            </a:endParaRPr>
          </a:p>
        </p:txBody>
      </p:sp>
      <p:sp>
        <p:nvSpPr>
          <p:cNvPr id="3" name="Subtitle 2"/>
          <p:cNvSpPr>
            <a:spLocks noGrp="1"/>
          </p:cNvSpPr>
          <p:nvPr>
            <p:ph type="subTitle" idx="1"/>
          </p:nvPr>
        </p:nvSpPr>
        <p:spPr>
          <a:xfrm>
            <a:off x="357158" y="1571612"/>
            <a:ext cx="8358246" cy="4067188"/>
          </a:xfrm>
        </p:spPr>
        <p:txBody>
          <a:bodyPr>
            <a:normAutofit fontScale="77500" lnSpcReduction="20000"/>
          </a:bodyPr>
          <a:lstStyle/>
          <a:p>
            <a:pPr algn="just"/>
            <a:r>
              <a:rPr lang="id-ID" dirty="0"/>
              <a:t/>
            </a:r>
            <a:br>
              <a:rPr lang="id-ID" dirty="0"/>
            </a:br>
            <a:r>
              <a:rPr lang="id-ID" dirty="0">
                <a:solidFill>
                  <a:srgbClr val="C00000"/>
                </a:solidFill>
              </a:rPr>
              <a:t> </a:t>
            </a:r>
            <a:r>
              <a:rPr lang="id-ID" dirty="0" smtClean="0">
                <a:solidFill>
                  <a:srgbClr val="C00000"/>
                </a:solidFill>
              </a:rPr>
              <a:t>Tegak </a:t>
            </a:r>
            <a:r>
              <a:rPr lang="id-ID" dirty="0">
                <a:solidFill>
                  <a:srgbClr val="C00000"/>
                </a:solidFill>
              </a:rPr>
              <a:t>lurus. Dalam Al-Qur'an Allah SWT berfirman:</a:t>
            </a:r>
          </a:p>
          <a:p>
            <a:pPr algn="just"/>
            <a:r>
              <a:rPr lang="id-ID" dirty="0">
                <a:solidFill>
                  <a:srgbClr val="C00000"/>
                </a:solidFill>
              </a:rPr>
              <a:t/>
            </a:r>
            <a:br>
              <a:rPr lang="id-ID" dirty="0">
                <a:solidFill>
                  <a:srgbClr val="C00000"/>
                </a:solidFill>
              </a:rPr>
            </a:br>
            <a:r>
              <a:rPr lang="id-ID" i="1" dirty="0">
                <a:solidFill>
                  <a:srgbClr val="C00000"/>
                </a:solidFill>
              </a:rPr>
              <a:t>Wahai orang-orang yang beriman hendaklah kamu sekalian menjadi orang-orang yang tegak membela (kebenaran) karena Allah menjadi saksi (pengukur kebenaran) yang adil. Dan janganlah kebencian kamu pada suatu kaum menjadikan kamu berlaku tidak adil. Berbuat adillah karena keadilan itu lebih mendekatkan pada taqwa. Dan bertaqwalah kepada Allah, karena sesungguhnya Allah Maha Melihat apa yang kamu kerjakan</a:t>
            </a:r>
            <a:r>
              <a:rPr lang="id-ID" dirty="0">
                <a:solidFill>
                  <a:srgbClr val="C00000"/>
                </a:solidFill>
              </a:rPr>
              <a:t>. (QS al-Maidah: 8</a:t>
            </a:r>
            <a:r>
              <a:rPr lang="id-ID" dirty="0" smtClean="0">
                <a:solidFill>
                  <a:srgbClr val="C00000"/>
                </a:solidFill>
              </a:rPr>
              <a:t>)</a:t>
            </a:r>
          </a:p>
          <a:p>
            <a:pPr algn="just"/>
            <a:r>
              <a:rPr lang="id-ID" dirty="0">
                <a:solidFill>
                  <a:srgbClr val="C00000"/>
                </a:solidFill>
              </a:rPr>
              <a:t/>
            </a:r>
            <a:br>
              <a:rPr lang="id-ID" dirty="0">
                <a:solidFill>
                  <a:srgbClr val="C00000"/>
                </a:solidFill>
              </a:rPr>
            </a:br>
            <a:r>
              <a:rPr lang="id-ID" dirty="0"/>
              <a:t/>
            </a:r>
            <a:br>
              <a:rPr lang="id-ID" dirty="0"/>
            </a:b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651</TotalTime>
  <Words>578</Words>
  <Application>Microsoft Office PowerPoint</Application>
  <PresentationFormat>On-screen Show (4:3)</PresentationFormat>
  <Paragraphs>89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KARAKTERISTIK ISLAM MODERAT Oleh :  DR. H. MASRUHIN A.M.,M.Pd.I </vt:lpstr>
      <vt:lpstr>KARAKTERISTIK ISLAM MODERAT</vt:lpstr>
      <vt:lpstr>Tawassuth</vt:lpstr>
      <vt:lpstr>Ekstrim kiri </vt:lpstr>
      <vt:lpstr>PowerPoint Presentation</vt:lpstr>
      <vt:lpstr>Ekstrim kanan </vt:lpstr>
      <vt:lpstr>PowerPoint Presentation</vt:lpstr>
      <vt:lpstr>Tasamuh</vt:lpstr>
      <vt:lpstr>I'tidal</vt:lpstr>
      <vt:lpstr>Tawazun</vt:lpstr>
      <vt:lpstr>PowerPoint Presentation</vt:lpstr>
      <vt:lpstr>AQIDAH</vt:lpstr>
      <vt:lpstr>2. Syari'ah</vt:lpstr>
      <vt:lpstr>3. Tashawwuf/ Akhlak</vt:lpstr>
      <vt:lpstr>4. Pergaulan antar golongan</vt:lpstr>
      <vt:lpstr>5. Kehidupan bernegara</vt:lpstr>
      <vt:lpstr>6. Kebudayaan</vt:lpstr>
      <vt:lpstr>            7. Dakwah</vt:lpstr>
      <vt:lpstr>            SEKIAN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Karakter ASWAJA</dc:title>
  <dc:creator>user</dc:creator>
  <cp:lastModifiedBy>KEROHANIAN</cp:lastModifiedBy>
  <cp:revision>38</cp:revision>
  <dcterms:created xsi:type="dcterms:W3CDTF">2014-12-17T09:41:10Z</dcterms:created>
  <dcterms:modified xsi:type="dcterms:W3CDTF">2025-12-22T03:31:15Z</dcterms:modified>
</cp:coreProperties>
</file>